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2"/>
  </p:notesMasterIdLst>
  <p:sldIdLst>
    <p:sldId id="256" r:id="rId2"/>
    <p:sldId id="258" r:id="rId3"/>
    <p:sldId id="364" r:id="rId4"/>
    <p:sldId id="343" r:id="rId5"/>
    <p:sldId id="283" r:id="rId6"/>
    <p:sldId id="365" r:id="rId7"/>
    <p:sldId id="340" r:id="rId8"/>
    <p:sldId id="366" r:id="rId9"/>
    <p:sldId id="367" r:id="rId10"/>
    <p:sldId id="368" r:id="rId11"/>
    <p:sldId id="369" r:id="rId12"/>
    <p:sldId id="370" r:id="rId13"/>
    <p:sldId id="371" r:id="rId14"/>
    <p:sldId id="372" r:id="rId15"/>
    <p:sldId id="373" r:id="rId16"/>
    <p:sldId id="374" r:id="rId17"/>
    <p:sldId id="376" r:id="rId18"/>
    <p:sldId id="377" r:id="rId19"/>
    <p:sldId id="375" r:id="rId20"/>
    <p:sldId id="281" r:id="rId21"/>
  </p:sldIdLst>
  <p:sldSz cx="9144000" cy="5143500" type="screen16x9"/>
  <p:notesSz cx="6858000" cy="9144000"/>
  <p:embeddedFontLst>
    <p:embeddedFont>
      <p:font typeface="Aref Ruqaa" panose="02000503000000000000" pitchFamily="2" charset="-78"/>
      <p:regular r:id="rId23"/>
      <p:bold r:id="rId24"/>
    </p:embeddedFont>
    <p:embeddedFont>
      <p:font typeface="DM Sans" panose="020B0604020202020204" charset="0"/>
      <p:regular r:id="rId25"/>
      <p:bold r:id="rId26"/>
      <p:italic r:id="rId27"/>
      <p:boldItalic r:id="rId28"/>
    </p:embeddedFont>
    <p:embeddedFont>
      <p:font typeface="Fira Sans" panose="020B0503050000020004" pitchFamily="34" charset="0"/>
      <p:regular r:id="rId29"/>
      <p:bold r:id="rId30"/>
      <p:italic r:id="rId31"/>
      <p:boldItalic r:id="rId32"/>
    </p:embeddedFont>
    <p:embeddedFont>
      <p:font typeface="Lato" panose="020F0502020204030203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1A3E241-F1D3-40F2-8EF5-C495BE30D2E4}">
          <p14:sldIdLst>
            <p14:sldId id="256"/>
            <p14:sldId id="258"/>
            <p14:sldId id="364"/>
            <p14:sldId id="343"/>
            <p14:sldId id="283"/>
            <p14:sldId id="365"/>
            <p14:sldId id="340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6"/>
            <p14:sldId id="377"/>
            <p14:sldId id="375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003F0F1-FD17-49B7-B6B2-4B2FA41DB9DC}">
  <a:tblStyle styleId="{8003F0F1-FD17-49B7-B6B2-4B2FA41DB9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6" autoAdjust="0"/>
    <p:restoredTop sz="85411" autoAdjust="0"/>
  </p:normalViewPr>
  <p:slideViewPr>
    <p:cSldViewPr snapToGrid="0">
      <p:cViewPr>
        <p:scale>
          <a:sx n="100" d="100"/>
          <a:sy n="100" d="100"/>
        </p:scale>
        <p:origin x="18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Revise the Task and tell them what’s better to do this task 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01349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97949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77250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67358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0819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0528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2462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6908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17433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294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g1336c2bb6c6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3" name="Google Shape;1783;g1336c2bb6c6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br>
              <a:rPr lang="en-US" dirty="0"/>
            </a:br>
            <a:r>
              <a:rPr lang="en-US" dirty="0"/>
              <a:t> </a:t>
            </a:r>
            <a:endParaRPr lang="en-US" sz="1100" dirty="0">
              <a:solidFill>
                <a:schemeClr val="tx1"/>
              </a:solidFill>
              <a:latin typeface="Fira Sans" panose="020B05030500000200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 </a:t>
            </a:r>
          </a:p>
          <a:p>
            <a:pPr marL="158750" indent="0">
              <a:buNone/>
            </a:pPr>
            <a:r>
              <a:rPr lang="en-US" sz="1100" dirty="0">
                <a:solidFill>
                  <a:srgbClr val="E6B48A"/>
                </a:solidFill>
                <a:latin typeface="Fira Sans" panose="020B0503050000020004" pitchFamily="34" charset="0"/>
              </a:rPr>
              <a:t>First talk about YAML</a:t>
            </a:r>
            <a:br>
              <a:rPr lang="en-US" sz="1100" dirty="0">
                <a:solidFill>
                  <a:srgbClr val="E6B48A"/>
                </a:solidFill>
                <a:latin typeface="Fira Sans" panose="020B0503050000020004" pitchFamily="34" charset="0"/>
              </a:rPr>
            </a:br>
            <a:r>
              <a:rPr lang="en-US" sz="1100" dirty="0">
                <a:solidFill>
                  <a:srgbClr val="E6B48A"/>
                </a:solidFill>
                <a:latin typeface="Fira Sans" panose="020B0503050000020004" pitchFamily="34" charset="0"/>
              </a:rPr>
              <a:t>parts of pubspec.yaml</a:t>
            </a:r>
            <a:br>
              <a:rPr lang="en-US" sz="1100" dirty="0">
                <a:solidFill>
                  <a:srgbClr val="E6B48A"/>
                </a:solidFill>
                <a:latin typeface="Fira Sans" panose="020B0503050000020004" pitchFamily="34" charset="0"/>
              </a:rPr>
            </a:br>
            <a:r>
              <a:rPr lang="en-US" sz="1100" dirty="0">
                <a:solidFill>
                  <a:srgbClr val="E6B48A"/>
                </a:solidFill>
                <a:latin typeface="Fira Sans" panose="020B0503050000020004" pitchFamily="34" charset="0"/>
              </a:rPr>
              <a:t>YAML </a:t>
            </a:r>
            <a:r>
              <a:rPr lang="en-US" sz="1100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Fira Sans"/>
              </a:rPr>
              <a:t>(data serialization format)</a:t>
            </a:r>
          </a:p>
          <a:p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- It is not a programming language like C++.</a:t>
            </a:r>
          </a:p>
          <a:p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- It is not Markup language like HTML.</a:t>
            </a:r>
          </a:p>
          <a:p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- YAML is designed to be easily readable and writable by humans.</a:t>
            </a:r>
          </a:p>
          <a:p>
            <a:pPr algn="l"/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- It's used for representing configuration settings.</a:t>
            </a:r>
          </a:p>
          <a:p>
            <a:pPr algn="l"/>
            <a:r>
              <a:rPr lang="en-US" sz="1100" dirty="0">
                <a:solidFill>
                  <a:schemeClr val="tx1"/>
                </a:solidFill>
                <a:latin typeface="Fira Sans" panose="020B0503050000020004" pitchFamily="34" charset="0"/>
              </a:rPr>
              <a:t>Unlike programming languages such as C++ or Python, YAML doesn't contain functions, conditionals, or loops.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702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dfe0b786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dfe0b786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1106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4488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8956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5245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0118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47450" y="1401863"/>
            <a:ext cx="5849100" cy="18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400">
                <a:solidFill>
                  <a:srgbClr val="FEF5E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12750" y="3294338"/>
            <a:ext cx="4918500" cy="4473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grpSp>
        <p:nvGrpSpPr>
          <p:cNvPr id="12" name="Google Shape;12;p2"/>
          <p:cNvGrpSpPr/>
          <p:nvPr/>
        </p:nvGrpSpPr>
        <p:grpSpPr>
          <a:xfrm>
            <a:off x="281804" y="-392500"/>
            <a:ext cx="9401521" cy="6376725"/>
            <a:chOff x="281804" y="-392500"/>
            <a:chExt cx="9401521" cy="6376725"/>
          </a:xfrm>
        </p:grpSpPr>
        <p:sp>
          <p:nvSpPr>
            <p:cNvPr id="13" name="Google Shape;13;p2"/>
            <p:cNvSpPr/>
            <p:nvPr/>
          </p:nvSpPr>
          <p:spPr>
            <a:xfrm>
              <a:off x="8430763" y="452938"/>
              <a:ext cx="365425" cy="422225"/>
            </a:xfrm>
            <a:custGeom>
              <a:avLst/>
              <a:gdLst/>
              <a:ahLst/>
              <a:cxnLst/>
              <a:rect l="l" t="t" r="r" b="b"/>
              <a:pathLst>
                <a:path w="14617" h="16889" extrusionOk="0">
                  <a:moveTo>
                    <a:pt x="7308" y="0"/>
                  </a:moveTo>
                  <a:lnTo>
                    <a:pt x="0" y="4207"/>
                  </a:lnTo>
                  <a:lnTo>
                    <a:pt x="0" y="12651"/>
                  </a:lnTo>
                  <a:lnTo>
                    <a:pt x="7308" y="16889"/>
                  </a:lnTo>
                  <a:lnTo>
                    <a:pt x="14617" y="12651"/>
                  </a:lnTo>
                  <a:lnTo>
                    <a:pt x="14617" y="4207"/>
                  </a:lnTo>
                  <a:lnTo>
                    <a:pt x="73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5580850" y="4608575"/>
              <a:ext cx="2245400" cy="1375650"/>
              <a:chOff x="5111150" y="2877825"/>
              <a:chExt cx="2245400" cy="13756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5690188" y="-392500"/>
              <a:ext cx="893575" cy="845450"/>
              <a:chOff x="953550" y="2233250"/>
              <a:chExt cx="893575" cy="84545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561262" y="4087451"/>
              <a:ext cx="893540" cy="680037"/>
              <a:chOff x="3101450" y="3853500"/>
              <a:chExt cx="938100" cy="71395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3542850" y="3853500"/>
                <a:ext cx="496700" cy="496700"/>
              </a:xfrm>
              <a:custGeom>
                <a:avLst/>
                <a:gdLst/>
                <a:ahLst/>
                <a:cxnLst/>
                <a:rect l="l" t="t" r="r" b="b"/>
                <a:pathLst>
                  <a:path w="19868" h="19868" extrusionOk="0">
                    <a:moveTo>
                      <a:pt x="0" y="0"/>
                    </a:moveTo>
                    <a:lnTo>
                      <a:pt x="0" y="8168"/>
                    </a:lnTo>
                    <a:lnTo>
                      <a:pt x="11699" y="8168"/>
                    </a:lnTo>
                    <a:lnTo>
                      <a:pt x="11699" y="19867"/>
                    </a:lnTo>
                    <a:lnTo>
                      <a:pt x="19867" y="19867"/>
                    </a:lnTo>
                    <a:lnTo>
                      <a:pt x="19867" y="8168"/>
                    </a:lnTo>
                    <a:lnTo>
                      <a:pt x="198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101450" y="4071500"/>
                <a:ext cx="495925" cy="495950"/>
              </a:xfrm>
              <a:custGeom>
                <a:avLst/>
                <a:gdLst/>
                <a:ahLst/>
                <a:cxnLst/>
                <a:rect l="l" t="t" r="r" b="b"/>
                <a:pathLst>
                  <a:path w="19837" h="19838" extrusionOk="0">
                    <a:moveTo>
                      <a:pt x="0" y="1"/>
                    </a:moveTo>
                    <a:lnTo>
                      <a:pt x="0" y="11669"/>
                    </a:lnTo>
                    <a:lnTo>
                      <a:pt x="0" y="19837"/>
                    </a:lnTo>
                    <a:lnTo>
                      <a:pt x="19836" y="19837"/>
                    </a:lnTo>
                    <a:lnTo>
                      <a:pt x="19836" y="11669"/>
                    </a:lnTo>
                    <a:lnTo>
                      <a:pt x="8168" y="11669"/>
                    </a:lnTo>
                    <a:lnTo>
                      <a:pt x="8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" name="Google Shape;24;p2"/>
            <p:cNvSpPr/>
            <p:nvPr/>
          </p:nvSpPr>
          <p:spPr>
            <a:xfrm rot="7969938">
              <a:off x="453289" y="1342091"/>
              <a:ext cx="830030" cy="830030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25" name="Google Shape;25;p2"/>
            <p:cNvGrpSpPr/>
            <p:nvPr/>
          </p:nvGrpSpPr>
          <p:grpSpPr>
            <a:xfrm>
              <a:off x="5348740" y="-363190"/>
              <a:ext cx="797910" cy="713952"/>
              <a:chOff x="713224" y="3796911"/>
              <a:chExt cx="875670" cy="783529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8591725" y="2881175"/>
              <a:ext cx="1091600" cy="1092375"/>
              <a:chOff x="8430775" y="2466700"/>
              <a:chExt cx="1091600" cy="1092375"/>
            </a:xfrm>
          </p:grpSpPr>
          <p:grpSp>
            <p:nvGrpSpPr>
              <p:cNvPr id="29" name="Google Shape;29;p2"/>
              <p:cNvGrpSpPr/>
              <p:nvPr/>
            </p:nvGrpSpPr>
            <p:grpSpPr>
              <a:xfrm>
                <a:off x="8431525" y="2469000"/>
                <a:ext cx="1090850" cy="1090075"/>
                <a:chOff x="8431525" y="2469000"/>
                <a:chExt cx="1090850" cy="1090075"/>
              </a:xfrm>
            </p:grpSpPr>
            <p:sp>
              <p:nvSpPr>
                <p:cNvPr id="30" name="Google Shape;30;p2"/>
                <p:cNvSpPr/>
                <p:nvPr/>
              </p:nvSpPr>
              <p:spPr>
                <a:xfrm>
                  <a:off x="8802300" y="2469775"/>
                  <a:ext cx="125925" cy="5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7" h="2108" extrusionOk="0">
                      <a:moveTo>
                        <a:pt x="5037" y="0"/>
                      </a:moveTo>
                      <a:lnTo>
                        <a:pt x="5037" y="0"/>
                      </a:lnTo>
                      <a:cubicBezTo>
                        <a:pt x="4668" y="31"/>
                        <a:pt x="4330" y="62"/>
                        <a:pt x="3993" y="92"/>
                      </a:cubicBezTo>
                      <a:cubicBezTo>
                        <a:pt x="2703" y="277"/>
                        <a:pt x="1444" y="584"/>
                        <a:pt x="216" y="983"/>
                      </a:cubicBezTo>
                      <a:lnTo>
                        <a:pt x="1" y="1044"/>
                      </a:lnTo>
                      <a:cubicBezTo>
                        <a:pt x="339" y="1351"/>
                        <a:pt x="707" y="1628"/>
                        <a:pt x="1045" y="1935"/>
                      </a:cubicBezTo>
                      <a:cubicBezTo>
                        <a:pt x="1163" y="2053"/>
                        <a:pt x="1246" y="2108"/>
                        <a:pt x="1325" y="2108"/>
                      </a:cubicBezTo>
                      <a:cubicBezTo>
                        <a:pt x="1408" y="2108"/>
                        <a:pt x="1486" y="2046"/>
                        <a:pt x="1597" y="1935"/>
                      </a:cubicBezTo>
                      <a:cubicBezTo>
                        <a:pt x="2549" y="983"/>
                        <a:pt x="3716" y="307"/>
                        <a:pt x="50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9014950" y="2469000"/>
                  <a:ext cx="132050" cy="5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2" h="2157" extrusionOk="0">
                      <a:moveTo>
                        <a:pt x="0" y="0"/>
                      </a:moveTo>
                      <a:cubicBezTo>
                        <a:pt x="92" y="0"/>
                        <a:pt x="154" y="31"/>
                        <a:pt x="246" y="31"/>
                      </a:cubicBezTo>
                      <a:cubicBezTo>
                        <a:pt x="1505" y="369"/>
                        <a:pt x="2672" y="1044"/>
                        <a:pt x="3593" y="1966"/>
                      </a:cubicBezTo>
                      <a:cubicBezTo>
                        <a:pt x="3688" y="2061"/>
                        <a:pt x="3760" y="2156"/>
                        <a:pt x="3852" y="2156"/>
                      </a:cubicBezTo>
                      <a:cubicBezTo>
                        <a:pt x="3908" y="2156"/>
                        <a:pt x="3972" y="2120"/>
                        <a:pt x="4053" y="2027"/>
                      </a:cubicBezTo>
                      <a:cubicBezTo>
                        <a:pt x="4422" y="1659"/>
                        <a:pt x="4852" y="1321"/>
                        <a:pt x="5282" y="1014"/>
                      </a:cubicBezTo>
                      <a:lnTo>
                        <a:pt x="5067" y="952"/>
                      </a:lnTo>
                      <a:cubicBezTo>
                        <a:pt x="3716" y="522"/>
                        <a:pt x="2334" y="215"/>
                        <a:pt x="952" y="62"/>
                      </a:cubicBezTo>
                      <a:cubicBezTo>
                        <a:pt x="645" y="31"/>
                        <a:pt x="307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2" name="Google Shape;32;p2"/>
                <p:cNvGrpSpPr/>
                <p:nvPr/>
              </p:nvGrpSpPr>
              <p:grpSpPr>
                <a:xfrm>
                  <a:off x="8431525" y="2530400"/>
                  <a:ext cx="1090850" cy="1028675"/>
                  <a:chOff x="8431525" y="2530400"/>
                  <a:chExt cx="1090850" cy="1028675"/>
                </a:xfrm>
              </p:grpSpPr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8699450" y="2713850"/>
                    <a:ext cx="273150" cy="174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26" h="6961" extrusionOk="0">
                        <a:moveTo>
                          <a:pt x="5464" y="1"/>
                        </a:moveTo>
                        <a:cubicBezTo>
                          <a:pt x="5434" y="1"/>
                          <a:pt x="5404" y="1"/>
                          <a:pt x="5374" y="2"/>
                        </a:cubicBezTo>
                        <a:cubicBezTo>
                          <a:pt x="2979" y="2"/>
                          <a:pt x="768" y="1813"/>
                          <a:pt x="92" y="4147"/>
                        </a:cubicBezTo>
                        <a:cubicBezTo>
                          <a:pt x="0" y="4515"/>
                          <a:pt x="62" y="4608"/>
                          <a:pt x="430" y="4638"/>
                        </a:cubicBezTo>
                        <a:cubicBezTo>
                          <a:pt x="2211" y="4730"/>
                          <a:pt x="3900" y="5498"/>
                          <a:pt x="5159" y="6788"/>
                        </a:cubicBezTo>
                        <a:cubicBezTo>
                          <a:pt x="5286" y="6899"/>
                          <a:pt x="5380" y="6961"/>
                          <a:pt x="5471" y="6961"/>
                        </a:cubicBezTo>
                        <a:cubicBezTo>
                          <a:pt x="5556" y="6961"/>
                          <a:pt x="5638" y="6906"/>
                          <a:pt x="5742" y="6788"/>
                        </a:cubicBezTo>
                        <a:cubicBezTo>
                          <a:pt x="6571" y="5928"/>
                          <a:pt x="7615" y="5314"/>
                          <a:pt x="8721" y="4976"/>
                        </a:cubicBezTo>
                        <a:cubicBezTo>
                          <a:pt x="9335" y="4761"/>
                          <a:pt x="9949" y="4669"/>
                          <a:pt x="10594" y="4638"/>
                        </a:cubicBezTo>
                        <a:cubicBezTo>
                          <a:pt x="10618" y="4638"/>
                          <a:pt x="10647" y="4640"/>
                          <a:pt x="10676" y="4640"/>
                        </a:cubicBezTo>
                        <a:cubicBezTo>
                          <a:pt x="10793" y="4640"/>
                          <a:pt x="10925" y="4620"/>
                          <a:pt x="10901" y="4423"/>
                        </a:cubicBezTo>
                        <a:cubicBezTo>
                          <a:pt x="10717" y="3717"/>
                          <a:pt x="10409" y="3072"/>
                          <a:pt x="10010" y="2458"/>
                        </a:cubicBezTo>
                        <a:cubicBezTo>
                          <a:pt x="9013" y="917"/>
                          <a:pt x="7303" y="1"/>
                          <a:pt x="546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8974250" y="2713875"/>
                    <a:ext cx="274075" cy="17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6" extrusionOk="0">
                        <a:moveTo>
                          <a:pt x="5467" y="1"/>
                        </a:moveTo>
                        <a:cubicBezTo>
                          <a:pt x="5313" y="1"/>
                          <a:pt x="5098" y="31"/>
                          <a:pt x="4883" y="62"/>
                        </a:cubicBezTo>
                        <a:cubicBezTo>
                          <a:pt x="2457" y="492"/>
                          <a:pt x="922" y="1935"/>
                          <a:pt x="154" y="4238"/>
                        </a:cubicBezTo>
                        <a:cubicBezTo>
                          <a:pt x="62" y="4422"/>
                          <a:pt x="1" y="4637"/>
                          <a:pt x="369" y="4637"/>
                        </a:cubicBezTo>
                        <a:cubicBezTo>
                          <a:pt x="2242" y="4729"/>
                          <a:pt x="3993" y="5528"/>
                          <a:pt x="5282" y="6848"/>
                        </a:cubicBezTo>
                        <a:cubicBezTo>
                          <a:pt x="5363" y="6928"/>
                          <a:pt x="5426" y="6975"/>
                          <a:pt x="5490" y="6975"/>
                        </a:cubicBezTo>
                        <a:cubicBezTo>
                          <a:pt x="5549" y="6975"/>
                          <a:pt x="5608" y="6936"/>
                          <a:pt x="5681" y="6848"/>
                        </a:cubicBezTo>
                        <a:cubicBezTo>
                          <a:pt x="7002" y="5497"/>
                          <a:pt x="8783" y="4699"/>
                          <a:pt x="10687" y="4637"/>
                        </a:cubicBezTo>
                        <a:cubicBezTo>
                          <a:pt x="10902" y="4637"/>
                          <a:pt x="10963" y="4545"/>
                          <a:pt x="10902" y="4300"/>
                        </a:cubicBezTo>
                        <a:cubicBezTo>
                          <a:pt x="10226" y="1843"/>
                          <a:pt x="8046" y="93"/>
                          <a:pt x="54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8975800" y="2531175"/>
                    <a:ext cx="272525" cy="17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1" h="6992" extrusionOk="0">
                        <a:moveTo>
                          <a:pt x="5435" y="1"/>
                        </a:moveTo>
                        <a:cubicBezTo>
                          <a:pt x="5159" y="1"/>
                          <a:pt x="4883" y="31"/>
                          <a:pt x="4606" y="93"/>
                        </a:cubicBezTo>
                        <a:cubicBezTo>
                          <a:pt x="2303" y="584"/>
                          <a:pt x="829" y="2027"/>
                          <a:pt x="92" y="4207"/>
                        </a:cubicBezTo>
                        <a:cubicBezTo>
                          <a:pt x="0" y="4453"/>
                          <a:pt x="0" y="4637"/>
                          <a:pt x="369" y="4637"/>
                        </a:cubicBezTo>
                        <a:cubicBezTo>
                          <a:pt x="645" y="4637"/>
                          <a:pt x="952" y="4668"/>
                          <a:pt x="1229" y="4729"/>
                        </a:cubicBezTo>
                        <a:cubicBezTo>
                          <a:pt x="2702" y="5006"/>
                          <a:pt x="4084" y="5712"/>
                          <a:pt x="5159" y="6787"/>
                        </a:cubicBezTo>
                        <a:cubicBezTo>
                          <a:pt x="5241" y="6869"/>
                          <a:pt x="5309" y="6991"/>
                          <a:pt x="5418" y="6991"/>
                        </a:cubicBezTo>
                        <a:cubicBezTo>
                          <a:pt x="5473" y="6991"/>
                          <a:pt x="5538" y="6961"/>
                          <a:pt x="5619" y="6879"/>
                        </a:cubicBezTo>
                        <a:cubicBezTo>
                          <a:pt x="6940" y="5497"/>
                          <a:pt x="8721" y="4699"/>
                          <a:pt x="10625" y="4607"/>
                        </a:cubicBezTo>
                        <a:cubicBezTo>
                          <a:pt x="10870" y="4607"/>
                          <a:pt x="10901" y="4514"/>
                          <a:pt x="10870" y="4269"/>
                        </a:cubicBezTo>
                        <a:cubicBezTo>
                          <a:pt x="10164" y="1812"/>
                          <a:pt x="7984" y="93"/>
                          <a:pt x="543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8973500" y="2896575"/>
                    <a:ext cx="275600" cy="17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24" h="6994" extrusionOk="0">
                        <a:moveTo>
                          <a:pt x="5466" y="1"/>
                        </a:moveTo>
                        <a:cubicBezTo>
                          <a:pt x="5159" y="1"/>
                          <a:pt x="4852" y="31"/>
                          <a:pt x="4545" y="124"/>
                        </a:cubicBezTo>
                        <a:cubicBezTo>
                          <a:pt x="2303" y="646"/>
                          <a:pt x="891" y="2058"/>
                          <a:pt x="184" y="4238"/>
                        </a:cubicBezTo>
                        <a:cubicBezTo>
                          <a:pt x="123" y="4422"/>
                          <a:pt x="0" y="4607"/>
                          <a:pt x="369" y="4637"/>
                        </a:cubicBezTo>
                        <a:cubicBezTo>
                          <a:pt x="2242" y="4699"/>
                          <a:pt x="4023" y="5528"/>
                          <a:pt x="5343" y="6879"/>
                        </a:cubicBezTo>
                        <a:cubicBezTo>
                          <a:pt x="5420" y="6956"/>
                          <a:pt x="5481" y="6994"/>
                          <a:pt x="5543" y="6994"/>
                        </a:cubicBezTo>
                        <a:cubicBezTo>
                          <a:pt x="5604" y="6994"/>
                          <a:pt x="5665" y="6956"/>
                          <a:pt x="5742" y="6879"/>
                        </a:cubicBezTo>
                        <a:cubicBezTo>
                          <a:pt x="7032" y="5497"/>
                          <a:pt x="8844" y="4699"/>
                          <a:pt x="10717" y="4637"/>
                        </a:cubicBezTo>
                        <a:cubicBezTo>
                          <a:pt x="10962" y="4637"/>
                          <a:pt x="11024" y="4545"/>
                          <a:pt x="10962" y="4330"/>
                        </a:cubicBezTo>
                        <a:cubicBezTo>
                          <a:pt x="10287" y="1812"/>
                          <a:pt x="8045" y="62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8699450" y="2530400"/>
                    <a:ext cx="273300" cy="1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7019" extrusionOk="0">
                        <a:moveTo>
                          <a:pt x="5466" y="1"/>
                        </a:moveTo>
                        <a:cubicBezTo>
                          <a:pt x="3071" y="1"/>
                          <a:pt x="676" y="1935"/>
                          <a:pt x="62" y="4269"/>
                        </a:cubicBezTo>
                        <a:cubicBezTo>
                          <a:pt x="0" y="4638"/>
                          <a:pt x="123" y="4638"/>
                          <a:pt x="399" y="4668"/>
                        </a:cubicBezTo>
                        <a:cubicBezTo>
                          <a:pt x="2211" y="4760"/>
                          <a:pt x="3931" y="5559"/>
                          <a:pt x="5220" y="6879"/>
                        </a:cubicBezTo>
                        <a:cubicBezTo>
                          <a:pt x="5303" y="6962"/>
                          <a:pt x="5368" y="7018"/>
                          <a:pt x="5440" y="7018"/>
                        </a:cubicBezTo>
                        <a:cubicBezTo>
                          <a:pt x="5500" y="7018"/>
                          <a:pt x="5565" y="6978"/>
                          <a:pt x="5650" y="6879"/>
                        </a:cubicBezTo>
                        <a:cubicBezTo>
                          <a:pt x="6940" y="5528"/>
                          <a:pt x="8721" y="4730"/>
                          <a:pt x="10594" y="4638"/>
                        </a:cubicBezTo>
                        <a:cubicBezTo>
                          <a:pt x="10839" y="4638"/>
                          <a:pt x="10931" y="4576"/>
                          <a:pt x="10839" y="4300"/>
                        </a:cubicBezTo>
                        <a:cubicBezTo>
                          <a:pt x="10195" y="1843"/>
                          <a:pt x="8014" y="93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8697900" y="2896825"/>
                    <a:ext cx="274850" cy="175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4" h="7004" extrusionOk="0">
                        <a:moveTo>
                          <a:pt x="5528" y="1"/>
                        </a:moveTo>
                        <a:cubicBezTo>
                          <a:pt x="4938" y="1"/>
                          <a:pt x="4346" y="106"/>
                          <a:pt x="3778" y="328"/>
                        </a:cubicBezTo>
                        <a:cubicBezTo>
                          <a:pt x="1997" y="973"/>
                          <a:pt x="676" y="2416"/>
                          <a:pt x="154" y="4228"/>
                        </a:cubicBezTo>
                        <a:cubicBezTo>
                          <a:pt x="93" y="4412"/>
                          <a:pt x="1" y="4597"/>
                          <a:pt x="338" y="4627"/>
                        </a:cubicBezTo>
                        <a:cubicBezTo>
                          <a:pt x="2212" y="4689"/>
                          <a:pt x="3993" y="5518"/>
                          <a:pt x="5313" y="6900"/>
                        </a:cubicBezTo>
                        <a:cubicBezTo>
                          <a:pt x="5378" y="6964"/>
                          <a:pt x="5442" y="7003"/>
                          <a:pt x="5512" y="7003"/>
                        </a:cubicBezTo>
                        <a:cubicBezTo>
                          <a:pt x="5574" y="7003"/>
                          <a:pt x="5640" y="6972"/>
                          <a:pt x="5712" y="6900"/>
                        </a:cubicBezTo>
                        <a:cubicBezTo>
                          <a:pt x="7002" y="5487"/>
                          <a:pt x="8813" y="4689"/>
                          <a:pt x="10717" y="4597"/>
                        </a:cubicBezTo>
                        <a:cubicBezTo>
                          <a:pt x="10840" y="4597"/>
                          <a:pt x="10993" y="4597"/>
                          <a:pt x="10963" y="4412"/>
                        </a:cubicBezTo>
                        <a:lnTo>
                          <a:pt x="10932" y="4290"/>
                        </a:lnTo>
                        <a:cubicBezTo>
                          <a:pt x="10196" y="1665"/>
                          <a:pt x="7873" y="1"/>
                          <a:pt x="55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8699425" y="3079538"/>
                    <a:ext cx="274075" cy="17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9" extrusionOk="0">
                        <a:moveTo>
                          <a:pt x="5497" y="1"/>
                        </a:moveTo>
                        <a:cubicBezTo>
                          <a:pt x="3040" y="93"/>
                          <a:pt x="891" y="1720"/>
                          <a:pt x="185" y="4085"/>
                        </a:cubicBezTo>
                        <a:cubicBezTo>
                          <a:pt x="0" y="4607"/>
                          <a:pt x="0" y="4607"/>
                          <a:pt x="553" y="4668"/>
                        </a:cubicBezTo>
                        <a:cubicBezTo>
                          <a:pt x="2303" y="4791"/>
                          <a:pt x="3962" y="5559"/>
                          <a:pt x="5190" y="6817"/>
                        </a:cubicBezTo>
                        <a:cubicBezTo>
                          <a:pt x="5297" y="6925"/>
                          <a:pt x="5382" y="6979"/>
                          <a:pt x="5466" y="6979"/>
                        </a:cubicBezTo>
                        <a:cubicBezTo>
                          <a:pt x="5551" y="6979"/>
                          <a:pt x="5635" y="6925"/>
                          <a:pt x="5742" y="6817"/>
                        </a:cubicBezTo>
                        <a:cubicBezTo>
                          <a:pt x="6694" y="5835"/>
                          <a:pt x="7953" y="5129"/>
                          <a:pt x="9304" y="4822"/>
                        </a:cubicBezTo>
                        <a:cubicBezTo>
                          <a:pt x="9734" y="4760"/>
                          <a:pt x="10164" y="4668"/>
                          <a:pt x="10625" y="4637"/>
                        </a:cubicBezTo>
                        <a:cubicBezTo>
                          <a:pt x="10840" y="4607"/>
                          <a:pt x="10962" y="4576"/>
                          <a:pt x="10870" y="4300"/>
                        </a:cubicBezTo>
                        <a:cubicBezTo>
                          <a:pt x="10226" y="1843"/>
                          <a:pt x="8045" y="93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8975025" y="3261975"/>
                    <a:ext cx="274075" cy="17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68" extrusionOk="0">
                        <a:moveTo>
                          <a:pt x="5533" y="0"/>
                        </a:moveTo>
                        <a:cubicBezTo>
                          <a:pt x="5511" y="0"/>
                          <a:pt x="5488" y="0"/>
                          <a:pt x="5466" y="1"/>
                        </a:cubicBezTo>
                        <a:cubicBezTo>
                          <a:pt x="2918" y="124"/>
                          <a:pt x="768" y="1812"/>
                          <a:pt x="93" y="4269"/>
                        </a:cubicBezTo>
                        <a:cubicBezTo>
                          <a:pt x="31" y="4484"/>
                          <a:pt x="1" y="4637"/>
                          <a:pt x="308" y="4637"/>
                        </a:cubicBezTo>
                        <a:cubicBezTo>
                          <a:pt x="2150" y="4729"/>
                          <a:pt x="3900" y="5497"/>
                          <a:pt x="5190" y="6817"/>
                        </a:cubicBezTo>
                        <a:cubicBezTo>
                          <a:pt x="5293" y="6921"/>
                          <a:pt x="5368" y="6967"/>
                          <a:pt x="5442" y="6967"/>
                        </a:cubicBezTo>
                        <a:cubicBezTo>
                          <a:pt x="5522" y="6967"/>
                          <a:pt x="5600" y="6913"/>
                          <a:pt x="5712" y="6817"/>
                        </a:cubicBezTo>
                        <a:cubicBezTo>
                          <a:pt x="6848" y="5651"/>
                          <a:pt x="8353" y="4914"/>
                          <a:pt x="9980" y="4699"/>
                        </a:cubicBezTo>
                        <a:cubicBezTo>
                          <a:pt x="10031" y="4689"/>
                          <a:pt x="10087" y="4685"/>
                          <a:pt x="10144" y="4685"/>
                        </a:cubicBezTo>
                        <a:cubicBezTo>
                          <a:pt x="10259" y="4685"/>
                          <a:pt x="10382" y="4699"/>
                          <a:pt x="10494" y="4699"/>
                        </a:cubicBezTo>
                        <a:cubicBezTo>
                          <a:pt x="10663" y="4699"/>
                          <a:pt x="10809" y="4668"/>
                          <a:pt x="10871" y="4515"/>
                        </a:cubicBezTo>
                        <a:cubicBezTo>
                          <a:pt x="10963" y="4207"/>
                          <a:pt x="10717" y="3870"/>
                          <a:pt x="10594" y="3563"/>
                        </a:cubicBezTo>
                        <a:cubicBezTo>
                          <a:pt x="9683" y="1436"/>
                          <a:pt x="7628" y="0"/>
                          <a:pt x="55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8698675" y="3262150"/>
                    <a:ext cx="273300" cy="174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6980" extrusionOk="0">
                        <a:moveTo>
                          <a:pt x="5463" y="0"/>
                        </a:moveTo>
                        <a:cubicBezTo>
                          <a:pt x="5301" y="0"/>
                          <a:pt x="5137" y="8"/>
                          <a:pt x="4975" y="24"/>
                        </a:cubicBezTo>
                        <a:cubicBezTo>
                          <a:pt x="2641" y="332"/>
                          <a:pt x="737" y="2020"/>
                          <a:pt x="123" y="4262"/>
                        </a:cubicBezTo>
                        <a:cubicBezTo>
                          <a:pt x="62" y="4446"/>
                          <a:pt x="0" y="4630"/>
                          <a:pt x="338" y="4630"/>
                        </a:cubicBezTo>
                        <a:cubicBezTo>
                          <a:pt x="2181" y="4722"/>
                          <a:pt x="3962" y="5521"/>
                          <a:pt x="5251" y="6841"/>
                        </a:cubicBezTo>
                        <a:cubicBezTo>
                          <a:pt x="5328" y="6933"/>
                          <a:pt x="5389" y="6979"/>
                          <a:pt x="5455" y="6979"/>
                        </a:cubicBezTo>
                        <a:cubicBezTo>
                          <a:pt x="5520" y="6979"/>
                          <a:pt x="5589" y="6933"/>
                          <a:pt x="5681" y="6841"/>
                        </a:cubicBezTo>
                        <a:cubicBezTo>
                          <a:pt x="6019" y="6534"/>
                          <a:pt x="6357" y="6258"/>
                          <a:pt x="6694" y="5981"/>
                        </a:cubicBezTo>
                        <a:cubicBezTo>
                          <a:pt x="7830" y="5183"/>
                          <a:pt x="9151" y="4692"/>
                          <a:pt x="10533" y="4630"/>
                        </a:cubicBezTo>
                        <a:cubicBezTo>
                          <a:pt x="10580" y="4630"/>
                          <a:pt x="10636" y="4636"/>
                          <a:pt x="10691" y="4636"/>
                        </a:cubicBezTo>
                        <a:cubicBezTo>
                          <a:pt x="10814" y="4636"/>
                          <a:pt x="10932" y="4607"/>
                          <a:pt x="10932" y="4415"/>
                        </a:cubicBezTo>
                        <a:cubicBezTo>
                          <a:pt x="10809" y="3955"/>
                          <a:pt x="10625" y="3525"/>
                          <a:pt x="10410" y="3095"/>
                        </a:cubicBezTo>
                        <a:cubicBezTo>
                          <a:pt x="9416" y="1193"/>
                          <a:pt x="7452" y="0"/>
                          <a:pt x="546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8975025" y="3079275"/>
                    <a:ext cx="274075" cy="175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7006" extrusionOk="0">
                        <a:moveTo>
                          <a:pt x="5497" y="1"/>
                        </a:moveTo>
                        <a:cubicBezTo>
                          <a:pt x="3133" y="1"/>
                          <a:pt x="676" y="1935"/>
                          <a:pt x="93" y="4269"/>
                        </a:cubicBezTo>
                        <a:cubicBezTo>
                          <a:pt x="1" y="4637"/>
                          <a:pt x="216" y="4637"/>
                          <a:pt x="461" y="4668"/>
                        </a:cubicBezTo>
                        <a:cubicBezTo>
                          <a:pt x="2273" y="4760"/>
                          <a:pt x="3962" y="5559"/>
                          <a:pt x="5221" y="6879"/>
                        </a:cubicBezTo>
                        <a:cubicBezTo>
                          <a:pt x="5323" y="6967"/>
                          <a:pt x="5398" y="7006"/>
                          <a:pt x="5468" y="7006"/>
                        </a:cubicBezTo>
                        <a:cubicBezTo>
                          <a:pt x="5545" y="7006"/>
                          <a:pt x="5616" y="6959"/>
                          <a:pt x="5712" y="6879"/>
                        </a:cubicBezTo>
                        <a:cubicBezTo>
                          <a:pt x="6111" y="6418"/>
                          <a:pt x="6572" y="6050"/>
                          <a:pt x="7094" y="5743"/>
                        </a:cubicBezTo>
                        <a:cubicBezTo>
                          <a:pt x="8138" y="5098"/>
                          <a:pt x="9305" y="4729"/>
                          <a:pt x="10533" y="4668"/>
                        </a:cubicBezTo>
                        <a:cubicBezTo>
                          <a:pt x="10717" y="4668"/>
                          <a:pt x="10963" y="4668"/>
                          <a:pt x="10871" y="4300"/>
                        </a:cubicBezTo>
                        <a:cubicBezTo>
                          <a:pt x="10349" y="1997"/>
                          <a:pt x="7861" y="31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8729375" y="3446150"/>
                    <a:ext cx="243375" cy="112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5" h="4517" extrusionOk="0">
                        <a:moveTo>
                          <a:pt x="4241" y="1"/>
                        </a:moveTo>
                        <a:cubicBezTo>
                          <a:pt x="2558" y="1"/>
                          <a:pt x="921" y="762"/>
                          <a:pt x="1" y="2122"/>
                        </a:cubicBezTo>
                        <a:lnTo>
                          <a:pt x="154" y="2214"/>
                        </a:lnTo>
                        <a:cubicBezTo>
                          <a:pt x="3071" y="3657"/>
                          <a:pt x="6265" y="4456"/>
                          <a:pt x="9520" y="4517"/>
                        </a:cubicBezTo>
                        <a:lnTo>
                          <a:pt x="9734" y="4517"/>
                        </a:lnTo>
                        <a:cubicBezTo>
                          <a:pt x="9673" y="4333"/>
                          <a:pt x="9642" y="4241"/>
                          <a:pt x="9612" y="4118"/>
                        </a:cubicBezTo>
                        <a:cubicBezTo>
                          <a:pt x="9182" y="2675"/>
                          <a:pt x="8199" y="1416"/>
                          <a:pt x="6879" y="679"/>
                        </a:cubicBezTo>
                        <a:cubicBezTo>
                          <a:pt x="6055" y="219"/>
                          <a:pt x="5141" y="1"/>
                          <a:pt x="42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8975025" y="3445775"/>
                    <a:ext cx="245675" cy="112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7" h="4502" extrusionOk="0">
                        <a:moveTo>
                          <a:pt x="5659" y="0"/>
                        </a:moveTo>
                        <a:cubicBezTo>
                          <a:pt x="5515" y="0"/>
                          <a:pt x="5369" y="6"/>
                          <a:pt x="5221" y="18"/>
                        </a:cubicBezTo>
                        <a:cubicBezTo>
                          <a:pt x="2488" y="233"/>
                          <a:pt x="830" y="1891"/>
                          <a:pt x="1" y="4501"/>
                        </a:cubicBezTo>
                        <a:lnTo>
                          <a:pt x="216" y="4501"/>
                        </a:lnTo>
                        <a:cubicBezTo>
                          <a:pt x="3501" y="4501"/>
                          <a:pt x="6725" y="3734"/>
                          <a:pt x="9673" y="2290"/>
                        </a:cubicBezTo>
                        <a:lnTo>
                          <a:pt x="9827" y="2198"/>
                        </a:lnTo>
                        <a:cubicBezTo>
                          <a:pt x="8752" y="813"/>
                          <a:pt x="7339" y="0"/>
                          <a:pt x="565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9251375" y="2897350"/>
                    <a:ext cx="271000" cy="17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40" h="6929" extrusionOk="0">
                        <a:moveTo>
                          <a:pt x="5589" y="0"/>
                        </a:moveTo>
                        <a:cubicBezTo>
                          <a:pt x="3010" y="31"/>
                          <a:pt x="768" y="1781"/>
                          <a:pt x="93" y="4269"/>
                        </a:cubicBezTo>
                        <a:cubicBezTo>
                          <a:pt x="1" y="4545"/>
                          <a:pt x="93" y="4576"/>
                          <a:pt x="369" y="4606"/>
                        </a:cubicBezTo>
                        <a:cubicBezTo>
                          <a:pt x="2181" y="4698"/>
                          <a:pt x="3870" y="5466"/>
                          <a:pt x="5129" y="6756"/>
                        </a:cubicBezTo>
                        <a:cubicBezTo>
                          <a:pt x="5262" y="6874"/>
                          <a:pt x="5360" y="6929"/>
                          <a:pt x="5453" y="6929"/>
                        </a:cubicBezTo>
                        <a:cubicBezTo>
                          <a:pt x="5552" y="6929"/>
                          <a:pt x="5647" y="6867"/>
                          <a:pt x="5773" y="6756"/>
                        </a:cubicBezTo>
                        <a:cubicBezTo>
                          <a:pt x="7125" y="5405"/>
                          <a:pt x="8936" y="4637"/>
                          <a:pt x="10840" y="4606"/>
                        </a:cubicBezTo>
                        <a:lnTo>
                          <a:pt x="10840" y="4514"/>
                        </a:lnTo>
                        <a:cubicBezTo>
                          <a:pt x="10840" y="4514"/>
                          <a:pt x="10809" y="4483"/>
                          <a:pt x="10809" y="4483"/>
                        </a:cubicBezTo>
                        <a:cubicBezTo>
                          <a:pt x="10809" y="4422"/>
                          <a:pt x="10809" y="4391"/>
                          <a:pt x="10840" y="4361"/>
                        </a:cubicBezTo>
                        <a:lnTo>
                          <a:pt x="10840" y="4238"/>
                        </a:lnTo>
                        <a:cubicBezTo>
                          <a:pt x="10195" y="1843"/>
                          <a:pt x="7954" y="31"/>
                          <a:pt x="558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8431525" y="2897350"/>
                    <a:ext cx="264875" cy="17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95" h="6963" extrusionOk="0">
                        <a:moveTo>
                          <a:pt x="5155" y="0"/>
                        </a:moveTo>
                        <a:cubicBezTo>
                          <a:pt x="5136" y="0"/>
                          <a:pt x="5117" y="0"/>
                          <a:pt x="5098" y="0"/>
                        </a:cubicBezTo>
                        <a:cubicBezTo>
                          <a:pt x="2856" y="62"/>
                          <a:pt x="891" y="1444"/>
                          <a:pt x="1" y="3532"/>
                        </a:cubicBezTo>
                        <a:cubicBezTo>
                          <a:pt x="1" y="3747"/>
                          <a:pt x="1" y="3992"/>
                          <a:pt x="1" y="4238"/>
                        </a:cubicBezTo>
                        <a:lnTo>
                          <a:pt x="1" y="4422"/>
                        </a:lnTo>
                        <a:lnTo>
                          <a:pt x="1" y="4606"/>
                        </a:lnTo>
                        <a:cubicBezTo>
                          <a:pt x="1843" y="4698"/>
                          <a:pt x="3593" y="5497"/>
                          <a:pt x="4883" y="6848"/>
                        </a:cubicBezTo>
                        <a:cubicBezTo>
                          <a:pt x="4975" y="6925"/>
                          <a:pt x="5044" y="6963"/>
                          <a:pt x="5113" y="6963"/>
                        </a:cubicBezTo>
                        <a:cubicBezTo>
                          <a:pt x="5182" y="6963"/>
                          <a:pt x="5251" y="6925"/>
                          <a:pt x="5344" y="6848"/>
                        </a:cubicBezTo>
                        <a:cubicBezTo>
                          <a:pt x="6633" y="5497"/>
                          <a:pt x="8414" y="4698"/>
                          <a:pt x="10287" y="4606"/>
                        </a:cubicBezTo>
                        <a:cubicBezTo>
                          <a:pt x="10533" y="4606"/>
                          <a:pt x="10594" y="4545"/>
                          <a:pt x="10533" y="4269"/>
                        </a:cubicBezTo>
                        <a:cubicBezTo>
                          <a:pt x="9985" y="1923"/>
                          <a:pt x="7562" y="0"/>
                          <a:pt x="515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8446125" y="3079850"/>
                    <a:ext cx="251800" cy="17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72" h="6950" extrusionOk="0">
                        <a:moveTo>
                          <a:pt x="4542" y="0"/>
                        </a:moveTo>
                        <a:cubicBezTo>
                          <a:pt x="2931" y="0"/>
                          <a:pt x="1323" y="722"/>
                          <a:pt x="246" y="2158"/>
                        </a:cubicBezTo>
                        <a:cubicBezTo>
                          <a:pt x="154" y="2250"/>
                          <a:pt x="92" y="2373"/>
                          <a:pt x="0" y="2465"/>
                        </a:cubicBezTo>
                        <a:cubicBezTo>
                          <a:pt x="31" y="2557"/>
                          <a:pt x="62" y="2649"/>
                          <a:pt x="92" y="2741"/>
                        </a:cubicBezTo>
                        <a:cubicBezTo>
                          <a:pt x="246" y="3355"/>
                          <a:pt x="430" y="3969"/>
                          <a:pt x="645" y="4584"/>
                        </a:cubicBezTo>
                        <a:cubicBezTo>
                          <a:pt x="676" y="4645"/>
                          <a:pt x="676" y="4737"/>
                          <a:pt x="706" y="4799"/>
                        </a:cubicBezTo>
                        <a:lnTo>
                          <a:pt x="768" y="4829"/>
                        </a:lnTo>
                        <a:cubicBezTo>
                          <a:pt x="1873" y="5075"/>
                          <a:pt x="2887" y="5597"/>
                          <a:pt x="3746" y="6334"/>
                        </a:cubicBezTo>
                        <a:cubicBezTo>
                          <a:pt x="4023" y="6549"/>
                          <a:pt x="4238" y="6917"/>
                          <a:pt x="4514" y="6948"/>
                        </a:cubicBezTo>
                        <a:cubicBezTo>
                          <a:pt x="4523" y="6949"/>
                          <a:pt x="4533" y="6950"/>
                          <a:pt x="4542" y="6950"/>
                        </a:cubicBezTo>
                        <a:cubicBezTo>
                          <a:pt x="4807" y="6950"/>
                          <a:pt x="5045" y="6541"/>
                          <a:pt x="5312" y="6334"/>
                        </a:cubicBezTo>
                        <a:cubicBezTo>
                          <a:pt x="6510" y="5321"/>
                          <a:pt x="7953" y="4737"/>
                          <a:pt x="9519" y="4645"/>
                        </a:cubicBezTo>
                        <a:cubicBezTo>
                          <a:pt x="10072" y="4584"/>
                          <a:pt x="10072" y="4584"/>
                          <a:pt x="9887" y="4062"/>
                        </a:cubicBezTo>
                        <a:cubicBezTo>
                          <a:pt x="9642" y="3325"/>
                          <a:pt x="9243" y="2618"/>
                          <a:pt x="8751" y="2035"/>
                        </a:cubicBezTo>
                        <a:cubicBezTo>
                          <a:pt x="7664" y="676"/>
                          <a:pt x="6102" y="0"/>
                          <a:pt x="454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9250625" y="3079625"/>
                    <a:ext cx="255650" cy="174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26" h="6965" extrusionOk="0">
                        <a:moveTo>
                          <a:pt x="5641" y="1"/>
                        </a:moveTo>
                        <a:cubicBezTo>
                          <a:pt x="5503" y="1"/>
                          <a:pt x="5362" y="6"/>
                          <a:pt x="5220" y="17"/>
                        </a:cubicBezTo>
                        <a:cubicBezTo>
                          <a:pt x="2702" y="232"/>
                          <a:pt x="1013" y="1676"/>
                          <a:pt x="184" y="4071"/>
                        </a:cubicBezTo>
                        <a:cubicBezTo>
                          <a:pt x="0" y="4593"/>
                          <a:pt x="31" y="4593"/>
                          <a:pt x="553" y="4654"/>
                        </a:cubicBezTo>
                        <a:cubicBezTo>
                          <a:pt x="2334" y="4777"/>
                          <a:pt x="3992" y="5545"/>
                          <a:pt x="5220" y="6803"/>
                        </a:cubicBezTo>
                        <a:cubicBezTo>
                          <a:pt x="5328" y="6911"/>
                          <a:pt x="5412" y="6965"/>
                          <a:pt x="5496" y="6965"/>
                        </a:cubicBezTo>
                        <a:cubicBezTo>
                          <a:pt x="5581" y="6965"/>
                          <a:pt x="5665" y="6911"/>
                          <a:pt x="5773" y="6803"/>
                        </a:cubicBezTo>
                        <a:cubicBezTo>
                          <a:pt x="6694" y="5821"/>
                          <a:pt x="7922" y="5145"/>
                          <a:pt x="9243" y="4838"/>
                        </a:cubicBezTo>
                        <a:cubicBezTo>
                          <a:pt x="9335" y="4777"/>
                          <a:pt x="9457" y="4777"/>
                          <a:pt x="9580" y="4777"/>
                        </a:cubicBezTo>
                        <a:cubicBezTo>
                          <a:pt x="9580" y="4715"/>
                          <a:pt x="9611" y="4685"/>
                          <a:pt x="9642" y="4623"/>
                        </a:cubicBezTo>
                        <a:cubicBezTo>
                          <a:pt x="9826" y="4071"/>
                          <a:pt x="10010" y="3487"/>
                          <a:pt x="10164" y="2873"/>
                        </a:cubicBezTo>
                        <a:cubicBezTo>
                          <a:pt x="10164" y="2842"/>
                          <a:pt x="10194" y="2781"/>
                          <a:pt x="10225" y="2720"/>
                        </a:cubicBezTo>
                        <a:cubicBezTo>
                          <a:pt x="10133" y="2627"/>
                          <a:pt x="10072" y="2505"/>
                          <a:pt x="9979" y="2412"/>
                        </a:cubicBezTo>
                        <a:cubicBezTo>
                          <a:pt x="8897" y="903"/>
                          <a:pt x="7418" y="1"/>
                          <a:pt x="56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49;p2"/>
                  <p:cNvSpPr/>
                  <p:nvPr/>
                </p:nvSpPr>
                <p:spPr>
                  <a:xfrm>
                    <a:off x="8461475" y="2714300"/>
                    <a:ext cx="234925" cy="17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97" h="6969" extrusionOk="0">
                        <a:moveTo>
                          <a:pt x="3934" y="0"/>
                        </a:moveTo>
                        <a:cubicBezTo>
                          <a:pt x="3329" y="0"/>
                          <a:pt x="2717" y="112"/>
                          <a:pt x="2119" y="352"/>
                        </a:cubicBezTo>
                        <a:cubicBezTo>
                          <a:pt x="2058" y="444"/>
                          <a:pt x="1996" y="536"/>
                          <a:pt x="1935" y="629"/>
                        </a:cubicBezTo>
                        <a:cubicBezTo>
                          <a:pt x="1198" y="1887"/>
                          <a:pt x="553" y="3208"/>
                          <a:pt x="62" y="4590"/>
                        </a:cubicBezTo>
                        <a:cubicBezTo>
                          <a:pt x="31" y="4651"/>
                          <a:pt x="0" y="4712"/>
                          <a:pt x="0" y="4774"/>
                        </a:cubicBezTo>
                        <a:cubicBezTo>
                          <a:pt x="1382" y="5081"/>
                          <a:pt x="2641" y="5756"/>
                          <a:pt x="3654" y="6770"/>
                        </a:cubicBezTo>
                        <a:cubicBezTo>
                          <a:pt x="3746" y="6880"/>
                          <a:pt x="3816" y="6969"/>
                          <a:pt x="3911" y="6969"/>
                        </a:cubicBezTo>
                        <a:cubicBezTo>
                          <a:pt x="3974" y="6969"/>
                          <a:pt x="4047" y="6929"/>
                          <a:pt x="4146" y="6831"/>
                        </a:cubicBezTo>
                        <a:cubicBezTo>
                          <a:pt x="5435" y="5480"/>
                          <a:pt x="7185" y="4712"/>
                          <a:pt x="9059" y="4620"/>
                        </a:cubicBezTo>
                        <a:cubicBezTo>
                          <a:pt x="9304" y="4620"/>
                          <a:pt x="9396" y="4559"/>
                          <a:pt x="9335" y="4252"/>
                        </a:cubicBezTo>
                        <a:cubicBezTo>
                          <a:pt x="8623" y="1773"/>
                          <a:pt x="6342" y="0"/>
                          <a:pt x="393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50;p2"/>
                  <p:cNvSpPr/>
                  <p:nvPr/>
                </p:nvSpPr>
                <p:spPr>
                  <a:xfrm>
                    <a:off x="9251375" y="2713875"/>
                    <a:ext cx="240300" cy="17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12" h="6960" extrusionOk="0">
                        <a:moveTo>
                          <a:pt x="5344" y="1"/>
                        </a:moveTo>
                        <a:cubicBezTo>
                          <a:pt x="2887" y="154"/>
                          <a:pt x="768" y="1843"/>
                          <a:pt x="93" y="4207"/>
                        </a:cubicBezTo>
                        <a:cubicBezTo>
                          <a:pt x="1" y="4484"/>
                          <a:pt x="31" y="4637"/>
                          <a:pt x="400" y="4637"/>
                        </a:cubicBezTo>
                        <a:cubicBezTo>
                          <a:pt x="2181" y="4729"/>
                          <a:pt x="3900" y="5497"/>
                          <a:pt x="5159" y="6787"/>
                        </a:cubicBezTo>
                        <a:cubicBezTo>
                          <a:pt x="5278" y="6905"/>
                          <a:pt x="5368" y="6960"/>
                          <a:pt x="5457" y="6960"/>
                        </a:cubicBezTo>
                        <a:cubicBezTo>
                          <a:pt x="5552" y="6960"/>
                          <a:pt x="5647" y="6898"/>
                          <a:pt x="5773" y="6787"/>
                        </a:cubicBezTo>
                        <a:cubicBezTo>
                          <a:pt x="6787" y="5712"/>
                          <a:pt x="8138" y="5036"/>
                          <a:pt x="9612" y="4791"/>
                        </a:cubicBezTo>
                        <a:lnTo>
                          <a:pt x="9581" y="4607"/>
                        </a:lnTo>
                        <a:cubicBezTo>
                          <a:pt x="9059" y="3194"/>
                          <a:pt x="8414" y="1874"/>
                          <a:pt x="7647" y="615"/>
                        </a:cubicBezTo>
                        <a:lnTo>
                          <a:pt x="7554" y="431"/>
                        </a:lnTo>
                        <a:cubicBezTo>
                          <a:pt x="6848" y="154"/>
                          <a:pt x="6111" y="1"/>
                          <a:pt x="53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51;p2"/>
                  <p:cNvSpPr/>
                  <p:nvPr/>
                </p:nvSpPr>
                <p:spPr>
                  <a:xfrm>
                    <a:off x="8499075" y="3262375"/>
                    <a:ext cx="198100" cy="14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4" h="5758" extrusionOk="0">
                        <a:moveTo>
                          <a:pt x="2427" y="0"/>
                        </a:moveTo>
                        <a:cubicBezTo>
                          <a:pt x="1598" y="0"/>
                          <a:pt x="769" y="200"/>
                          <a:pt x="1" y="599"/>
                        </a:cubicBezTo>
                        <a:cubicBezTo>
                          <a:pt x="62" y="660"/>
                          <a:pt x="93" y="752"/>
                          <a:pt x="124" y="814"/>
                        </a:cubicBezTo>
                        <a:cubicBezTo>
                          <a:pt x="1137" y="2564"/>
                          <a:pt x="2365" y="4191"/>
                          <a:pt x="3839" y="5604"/>
                        </a:cubicBezTo>
                        <a:cubicBezTo>
                          <a:pt x="3901" y="5665"/>
                          <a:pt x="3931" y="5696"/>
                          <a:pt x="3993" y="5757"/>
                        </a:cubicBezTo>
                        <a:lnTo>
                          <a:pt x="4146" y="5665"/>
                        </a:lnTo>
                        <a:cubicBezTo>
                          <a:pt x="5159" y="5051"/>
                          <a:pt x="6296" y="4713"/>
                          <a:pt x="7493" y="4652"/>
                        </a:cubicBezTo>
                        <a:cubicBezTo>
                          <a:pt x="7831" y="4652"/>
                          <a:pt x="7923" y="4529"/>
                          <a:pt x="7800" y="4191"/>
                        </a:cubicBezTo>
                        <a:cubicBezTo>
                          <a:pt x="7340" y="2656"/>
                          <a:pt x="6265" y="1336"/>
                          <a:pt x="4852" y="599"/>
                        </a:cubicBezTo>
                        <a:cubicBezTo>
                          <a:pt x="4085" y="200"/>
                          <a:pt x="3256" y="0"/>
                          <a:pt x="242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52;p2"/>
                  <p:cNvSpPr/>
                  <p:nvPr/>
                </p:nvSpPr>
                <p:spPr>
                  <a:xfrm>
                    <a:off x="9251375" y="3262125"/>
                    <a:ext cx="201925" cy="14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77" h="5891" extrusionOk="0">
                        <a:moveTo>
                          <a:pt x="5522" y="0"/>
                        </a:moveTo>
                        <a:cubicBezTo>
                          <a:pt x="3102" y="0"/>
                          <a:pt x="552" y="1959"/>
                          <a:pt x="62" y="4324"/>
                        </a:cubicBezTo>
                        <a:cubicBezTo>
                          <a:pt x="1" y="4631"/>
                          <a:pt x="154" y="4631"/>
                          <a:pt x="369" y="4631"/>
                        </a:cubicBezTo>
                        <a:cubicBezTo>
                          <a:pt x="1260" y="4693"/>
                          <a:pt x="2119" y="4877"/>
                          <a:pt x="2918" y="5245"/>
                        </a:cubicBezTo>
                        <a:cubicBezTo>
                          <a:pt x="3317" y="5399"/>
                          <a:pt x="3685" y="5614"/>
                          <a:pt x="4023" y="5890"/>
                        </a:cubicBezTo>
                        <a:lnTo>
                          <a:pt x="4146" y="5767"/>
                        </a:lnTo>
                        <a:cubicBezTo>
                          <a:pt x="5651" y="4324"/>
                          <a:pt x="6940" y="2666"/>
                          <a:pt x="7984" y="855"/>
                        </a:cubicBezTo>
                        <a:cubicBezTo>
                          <a:pt x="8015" y="824"/>
                          <a:pt x="8046" y="762"/>
                          <a:pt x="8076" y="701"/>
                        </a:cubicBezTo>
                        <a:cubicBezTo>
                          <a:pt x="7432" y="363"/>
                          <a:pt x="6725" y="118"/>
                          <a:pt x="5988" y="25"/>
                        </a:cubicBezTo>
                        <a:cubicBezTo>
                          <a:pt x="5834" y="9"/>
                          <a:pt x="5678" y="0"/>
                          <a:pt x="55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53;p2"/>
                  <p:cNvSpPr/>
                  <p:nvPr/>
                </p:nvSpPr>
                <p:spPr>
                  <a:xfrm>
                    <a:off x="8538225" y="2571875"/>
                    <a:ext cx="158175" cy="132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27" h="5282" extrusionOk="0">
                        <a:moveTo>
                          <a:pt x="4668" y="0"/>
                        </a:moveTo>
                        <a:lnTo>
                          <a:pt x="4515" y="123"/>
                        </a:lnTo>
                        <a:cubicBezTo>
                          <a:pt x="2857" y="1351"/>
                          <a:pt x="1383" y="2825"/>
                          <a:pt x="124" y="4483"/>
                        </a:cubicBezTo>
                        <a:lnTo>
                          <a:pt x="1" y="4637"/>
                        </a:lnTo>
                        <a:lnTo>
                          <a:pt x="277" y="4913"/>
                        </a:lnTo>
                        <a:cubicBezTo>
                          <a:pt x="554" y="5159"/>
                          <a:pt x="692" y="5282"/>
                          <a:pt x="830" y="5282"/>
                        </a:cubicBezTo>
                        <a:cubicBezTo>
                          <a:pt x="968" y="5282"/>
                          <a:pt x="1106" y="5159"/>
                          <a:pt x="1383" y="4913"/>
                        </a:cubicBezTo>
                        <a:cubicBezTo>
                          <a:pt x="1475" y="4821"/>
                          <a:pt x="1598" y="4729"/>
                          <a:pt x="1690" y="4637"/>
                        </a:cubicBezTo>
                        <a:cubicBezTo>
                          <a:pt x="2887" y="3654"/>
                          <a:pt x="4392" y="3071"/>
                          <a:pt x="5958" y="3009"/>
                        </a:cubicBezTo>
                        <a:cubicBezTo>
                          <a:pt x="6265" y="2979"/>
                          <a:pt x="6326" y="2886"/>
                          <a:pt x="6234" y="2579"/>
                        </a:cubicBezTo>
                        <a:cubicBezTo>
                          <a:pt x="5927" y="1597"/>
                          <a:pt x="5405" y="737"/>
                          <a:pt x="46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9251375" y="2569550"/>
                    <a:ext cx="161225" cy="13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49" h="5441" extrusionOk="0">
                        <a:moveTo>
                          <a:pt x="1720" y="1"/>
                        </a:moveTo>
                        <a:cubicBezTo>
                          <a:pt x="1659" y="62"/>
                          <a:pt x="1597" y="154"/>
                          <a:pt x="1536" y="216"/>
                        </a:cubicBezTo>
                        <a:cubicBezTo>
                          <a:pt x="891" y="922"/>
                          <a:pt x="400" y="1751"/>
                          <a:pt x="124" y="2642"/>
                        </a:cubicBezTo>
                        <a:cubicBezTo>
                          <a:pt x="1" y="2949"/>
                          <a:pt x="31" y="3072"/>
                          <a:pt x="400" y="3102"/>
                        </a:cubicBezTo>
                        <a:cubicBezTo>
                          <a:pt x="1874" y="3194"/>
                          <a:pt x="3286" y="3716"/>
                          <a:pt x="4453" y="4638"/>
                        </a:cubicBezTo>
                        <a:cubicBezTo>
                          <a:pt x="4803" y="4900"/>
                          <a:pt x="5070" y="5440"/>
                          <a:pt x="5439" y="5440"/>
                        </a:cubicBezTo>
                        <a:cubicBezTo>
                          <a:pt x="5458" y="5440"/>
                          <a:pt x="5477" y="5439"/>
                          <a:pt x="5497" y="5436"/>
                        </a:cubicBezTo>
                        <a:cubicBezTo>
                          <a:pt x="5896" y="5344"/>
                          <a:pt x="6142" y="4945"/>
                          <a:pt x="6449" y="4607"/>
                        </a:cubicBezTo>
                        <a:lnTo>
                          <a:pt x="6357" y="4484"/>
                        </a:lnTo>
                        <a:cubicBezTo>
                          <a:pt x="5067" y="2826"/>
                          <a:pt x="3563" y="1352"/>
                          <a:pt x="1874" y="93"/>
                        </a:cubicBezTo>
                        <a:lnTo>
                          <a:pt x="172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5" name="Google Shape;55;p2"/>
              <p:cNvSpPr/>
              <p:nvPr/>
            </p:nvSpPr>
            <p:spPr>
              <a:xfrm>
                <a:off x="8430775" y="2466700"/>
                <a:ext cx="1090850" cy="1092375"/>
              </a:xfrm>
              <a:custGeom>
                <a:avLst/>
                <a:gdLst/>
                <a:ahLst/>
                <a:cxnLst/>
                <a:rect l="l" t="t" r="r" b="b"/>
                <a:pathLst>
                  <a:path w="43634" h="43695" extrusionOk="0">
                    <a:moveTo>
                      <a:pt x="16213" y="2580"/>
                    </a:moveTo>
                    <a:cubicBezTo>
                      <a:pt x="18761" y="2672"/>
                      <a:pt x="20942" y="4422"/>
                      <a:pt x="21586" y="6879"/>
                    </a:cubicBezTo>
                    <a:cubicBezTo>
                      <a:pt x="21678" y="7124"/>
                      <a:pt x="21586" y="7186"/>
                      <a:pt x="21341" y="7186"/>
                    </a:cubicBezTo>
                    <a:cubicBezTo>
                      <a:pt x="19468" y="7278"/>
                      <a:pt x="17687" y="8107"/>
                      <a:pt x="16397" y="9458"/>
                    </a:cubicBezTo>
                    <a:cubicBezTo>
                      <a:pt x="16314" y="9541"/>
                      <a:pt x="16249" y="9574"/>
                      <a:pt x="16187" y="9574"/>
                    </a:cubicBezTo>
                    <a:cubicBezTo>
                      <a:pt x="16111" y="9574"/>
                      <a:pt x="16038" y="9525"/>
                      <a:pt x="15936" y="9458"/>
                    </a:cubicBezTo>
                    <a:cubicBezTo>
                      <a:pt x="14678" y="8137"/>
                      <a:pt x="12958" y="7339"/>
                      <a:pt x="11116" y="7216"/>
                    </a:cubicBezTo>
                    <a:cubicBezTo>
                      <a:pt x="10870" y="7186"/>
                      <a:pt x="10747" y="7186"/>
                      <a:pt x="10809" y="6848"/>
                    </a:cubicBezTo>
                    <a:cubicBezTo>
                      <a:pt x="11423" y="4483"/>
                      <a:pt x="13818" y="2580"/>
                      <a:pt x="16213" y="2580"/>
                    </a:cubicBezTo>
                    <a:close/>
                    <a:moveTo>
                      <a:pt x="27236" y="2580"/>
                    </a:moveTo>
                    <a:cubicBezTo>
                      <a:pt x="29785" y="2672"/>
                      <a:pt x="31965" y="4391"/>
                      <a:pt x="32641" y="6848"/>
                    </a:cubicBezTo>
                    <a:cubicBezTo>
                      <a:pt x="32702" y="7093"/>
                      <a:pt x="32641" y="7186"/>
                      <a:pt x="32395" y="7186"/>
                    </a:cubicBezTo>
                    <a:cubicBezTo>
                      <a:pt x="30522" y="7278"/>
                      <a:pt x="28710" y="8107"/>
                      <a:pt x="27420" y="9489"/>
                    </a:cubicBezTo>
                    <a:cubicBezTo>
                      <a:pt x="27339" y="9570"/>
                      <a:pt x="27274" y="9601"/>
                      <a:pt x="27219" y="9601"/>
                    </a:cubicBezTo>
                    <a:cubicBezTo>
                      <a:pt x="27110" y="9601"/>
                      <a:pt x="27042" y="9478"/>
                      <a:pt x="26960" y="9396"/>
                    </a:cubicBezTo>
                    <a:cubicBezTo>
                      <a:pt x="25885" y="8322"/>
                      <a:pt x="24503" y="7585"/>
                      <a:pt x="23030" y="7339"/>
                    </a:cubicBezTo>
                    <a:cubicBezTo>
                      <a:pt x="22753" y="7278"/>
                      <a:pt x="22446" y="7247"/>
                      <a:pt x="22170" y="7216"/>
                    </a:cubicBezTo>
                    <a:cubicBezTo>
                      <a:pt x="21801" y="7216"/>
                      <a:pt x="21801" y="7032"/>
                      <a:pt x="21893" y="6786"/>
                    </a:cubicBezTo>
                    <a:cubicBezTo>
                      <a:pt x="22630" y="4576"/>
                      <a:pt x="24074" y="3132"/>
                      <a:pt x="26407" y="2672"/>
                    </a:cubicBezTo>
                    <a:cubicBezTo>
                      <a:pt x="26684" y="2610"/>
                      <a:pt x="26960" y="2580"/>
                      <a:pt x="27236" y="2580"/>
                    </a:cubicBezTo>
                    <a:close/>
                    <a:moveTo>
                      <a:pt x="16209" y="9887"/>
                    </a:moveTo>
                    <a:cubicBezTo>
                      <a:pt x="18047" y="9887"/>
                      <a:pt x="19729" y="10833"/>
                      <a:pt x="20727" y="12375"/>
                    </a:cubicBezTo>
                    <a:cubicBezTo>
                      <a:pt x="21156" y="12958"/>
                      <a:pt x="21433" y="13603"/>
                      <a:pt x="21648" y="14309"/>
                    </a:cubicBezTo>
                    <a:cubicBezTo>
                      <a:pt x="21648" y="14506"/>
                      <a:pt x="21530" y="14526"/>
                      <a:pt x="21404" y="14526"/>
                    </a:cubicBezTo>
                    <a:cubicBezTo>
                      <a:pt x="21373" y="14526"/>
                      <a:pt x="21341" y="14524"/>
                      <a:pt x="21310" y="14524"/>
                    </a:cubicBezTo>
                    <a:cubicBezTo>
                      <a:pt x="20696" y="14555"/>
                      <a:pt x="20051" y="14647"/>
                      <a:pt x="19468" y="14862"/>
                    </a:cubicBezTo>
                    <a:cubicBezTo>
                      <a:pt x="18332" y="15200"/>
                      <a:pt x="17288" y="15814"/>
                      <a:pt x="16458" y="16674"/>
                    </a:cubicBezTo>
                    <a:cubicBezTo>
                      <a:pt x="16355" y="16792"/>
                      <a:pt x="16272" y="16847"/>
                      <a:pt x="16191" y="16847"/>
                    </a:cubicBezTo>
                    <a:cubicBezTo>
                      <a:pt x="16103" y="16847"/>
                      <a:pt x="16017" y="16785"/>
                      <a:pt x="15906" y="16674"/>
                    </a:cubicBezTo>
                    <a:cubicBezTo>
                      <a:pt x="14647" y="15415"/>
                      <a:pt x="12958" y="14647"/>
                      <a:pt x="11177" y="14555"/>
                    </a:cubicBezTo>
                    <a:cubicBezTo>
                      <a:pt x="10809" y="14555"/>
                      <a:pt x="10747" y="14401"/>
                      <a:pt x="10839" y="14064"/>
                    </a:cubicBezTo>
                    <a:cubicBezTo>
                      <a:pt x="11545" y="11699"/>
                      <a:pt x="13726" y="9888"/>
                      <a:pt x="16121" y="9888"/>
                    </a:cubicBezTo>
                    <a:cubicBezTo>
                      <a:pt x="16150" y="9887"/>
                      <a:pt x="16179" y="9887"/>
                      <a:pt x="16209" y="9887"/>
                    </a:cubicBezTo>
                    <a:close/>
                    <a:moveTo>
                      <a:pt x="27206" y="9857"/>
                    </a:moveTo>
                    <a:cubicBezTo>
                      <a:pt x="29785" y="9949"/>
                      <a:pt x="31996" y="11730"/>
                      <a:pt x="32641" y="14217"/>
                    </a:cubicBezTo>
                    <a:cubicBezTo>
                      <a:pt x="32733" y="14432"/>
                      <a:pt x="32641" y="14524"/>
                      <a:pt x="32426" y="14524"/>
                    </a:cubicBezTo>
                    <a:cubicBezTo>
                      <a:pt x="30522" y="14586"/>
                      <a:pt x="28741" y="15415"/>
                      <a:pt x="27420" y="16797"/>
                    </a:cubicBezTo>
                    <a:cubicBezTo>
                      <a:pt x="27348" y="16869"/>
                      <a:pt x="27289" y="16900"/>
                      <a:pt x="27231" y="16900"/>
                    </a:cubicBezTo>
                    <a:cubicBezTo>
                      <a:pt x="27166" y="16900"/>
                      <a:pt x="27102" y="16861"/>
                      <a:pt x="27021" y="16797"/>
                    </a:cubicBezTo>
                    <a:cubicBezTo>
                      <a:pt x="25732" y="15445"/>
                      <a:pt x="23981" y="14647"/>
                      <a:pt x="22108" y="14555"/>
                    </a:cubicBezTo>
                    <a:cubicBezTo>
                      <a:pt x="21740" y="14524"/>
                      <a:pt x="21801" y="14309"/>
                      <a:pt x="21893" y="14094"/>
                    </a:cubicBezTo>
                    <a:cubicBezTo>
                      <a:pt x="22661" y="11791"/>
                      <a:pt x="24196" y="10348"/>
                      <a:pt x="26622" y="9949"/>
                    </a:cubicBezTo>
                    <a:cubicBezTo>
                      <a:pt x="26837" y="9888"/>
                      <a:pt x="27052" y="9888"/>
                      <a:pt x="27206" y="9857"/>
                    </a:cubicBezTo>
                    <a:close/>
                    <a:moveTo>
                      <a:pt x="27175" y="17196"/>
                    </a:moveTo>
                    <a:cubicBezTo>
                      <a:pt x="29754" y="17257"/>
                      <a:pt x="31996" y="19007"/>
                      <a:pt x="32641" y="21525"/>
                    </a:cubicBezTo>
                    <a:cubicBezTo>
                      <a:pt x="32733" y="21771"/>
                      <a:pt x="32641" y="21802"/>
                      <a:pt x="32426" y="21832"/>
                    </a:cubicBezTo>
                    <a:cubicBezTo>
                      <a:pt x="30522" y="21894"/>
                      <a:pt x="28741" y="22692"/>
                      <a:pt x="27420" y="24074"/>
                    </a:cubicBezTo>
                    <a:cubicBezTo>
                      <a:pt x="27344" y="24151"/>
                      <a:pt x="27282" y="24189"/>
                      <a:pt x="27221" y="24189"/>
                    </a:cubicBezTo>
                    <a:cubicBezTo>
                      <a:pt x="27159" y="24189"/>
                      <a:pt x="27098" y="24151"/>
                      <a:pt x="27021" y="24074"/>
                    </a:cubicBezTo>
                    <a:cubicBezTo>
                      <a:pt x="25732" y="22723"/>
                      <a:pt x="23951" y="21894"/>
                      <a:pt x="22078" y="21832"/>
                    </a:cubicBezTo>
                    <a:cubicBezTo>
                      <a:pt x="21709" y="21802"/>
                      <a:pt x="21801" y="21587"/>
                      <a:pt x="21863" y="21433"/>
                    </a:cubicBezTo>
                    <a:cubicBezTo>
                      <a:pt x="22600" y="19253"/>
                      <a:pt x="24012" y="17841"/>
                      <a:pt x="26254" y="17319"/>
                    </a:cubicBezTo>
                    <a:cubicBezTo>
                      <a:pt x="26561" y="17226"/>
                      <a:pt x="26868" y="17196"/>
                      <a:pt x="27175" y="17196"/>
                    </a:cubicBezTo>
                    <a:close/>
                    <a:moveTo>
                      <a:pt x="16186" y="17206"/>
                    </a:moveTo>
                    <a:cubicBezTo>
                      <a:pt x="18537" y="17206"/>
                      <a:pt x="20875" y="18870"/>
                      <a:pt x="21586" y="21495"/>
                    </a:cubicBezTo>
                    <a:lnTo>
                      <a:pt x="21648" y="21648"/>
                    </a:lnTo>
                    <a:cubicBezTo>
                      <a:pt x="21648" y="21832"/>
                      <a:pt x="21525" y="21802"/>
                      <a:pt x="21402" y="21832"/>
                    </a:cubicBezTo>
                    <a:cubicBezTo>
                      <a:pt x="19498" y="21894"/>
                      <a:pt x="17687" y="22723"/>
                      <a:pt x="16366" y="24105"/>
                    </a:cubicBezTo>
                    <a:cubicBezTo>
                      <a:pt x="16294" y="24177"/>
                      <a:pt x="16235" y="24208"/>
                      <a:pt x="16177" y="24208"/>
                    </a:cubicBezTo>
                    <a:cubicBezTo>
                      <a:pt x="16112" y="24208"/>
                      <a:pt x="16048" y="24169"/>
                      <a:pt x="15967" y="24105"/>
                    </a:cubicBezTo>
                    <a:cubicBezTo>
                      <a:pt x="14678" y="22723"/>
                      <a:pt x="12897" y="21924"/>
                      <a:pt x="10993" y="21832"/>
                    </a:cubicBezTo>
                    <a:cubicBezTo>
                      <a:pt x="10686" y="21802"/>
                      <a:pt x="10778" y="21617"/>
                      <a:pt x="10839" y="21433"/>
                    </a:cubicBezTo>
                    <a:cubicBezTo>
                      <a:pt x="11331" y="19652"/>
                      <a:pt x="12682" y="18178"/>
                      <a:pt x="14432" y="17533"/>
                    </a:cubicBezTo>
                    <a:cubicBezTo>
                      <a:pt x="15000" y="17311"/>
                      <a:pt x="15593" y="17206"/>
                      <a:pt x="16186" y="17206"/>
                    </a:cubicBezTo>
                    <a:close/>
                    <a:moveTo>
                      <a:pt x="16172" y="24471"/>
                    </a:moveTo>
                    <a:cubicBezTo>
                      <a:pt x="16216" y="24471"/>
                      <a:pt x="16261" y="24472"/>
                      <a:pt x="16305" y="24473"/>
                    </a:cubicBezTo>
                    <a:cubicBezTo>
                      <a:pt x="18854" y="24504"/>
                      <a:pt x="21034" y="26285"/>
                      <a:pt x="21586" y="28772"/>
                    </a:cubicBezTo>
                    <a:cubicBezTo>
                      <a:pt x="21678" y="29079"/>
                      <a:pt x="21556" y="29110"/>
                      <a:pt x="21341" y="29140"/>
                    </a:cubicBezTo>
                    <a:lnTo>
                      <a:pt x="21341" y="29110"/>
                    </a:lnTo>
                    <a:cubicBezTo>
                      <a:pt x="20911" y="29171"/>
                      <a:pt x="20450" y="29232"/>
                      <a:pt x="20020" y="29325"/>
                    </a:cubicBezTo>
                    <a:cubicBezTo>
                      <a:pt x="18669" y="29601"/>
                      <a:pt x="17410" y="30307"/>
                      <a:pt x="16458" y="31290"/>
                    </a:cubicBezTo>
                    <a:cubicBezTo>
                      <a:pt x="16347" y="31401"/>
                      <a:pt x="16269" y="31463"/>
                      <a:pt x="16186" y="31463"/>
                    </a:cubicBezTo>
                    <a:cubicBezTo>
                      <a:pt x="16107" y="31463"/>
                      <a:pt x="16024" y="31408"/>
                      <a:pt x="15906" y="31290"/>
                    </a:cubicBezTo>
                    <a:cubicBezTo>
                      <a:pt x="14678" y="30031"/>
                      <a:pt x="13019" y="29263"/>
                      <a:pt x="11269" y="29140"/>
                    </a:cubicBezTo>
                    <a:cubicBezTo>
                      <a:pt x="10716" y="29110"/>
                      <a:pt x="10716" y="29079"/>
                      <a:pt x="10870" y="28557"/>
                    </a:cubicBezTo>
                    <a:cubicBezTo>
                      <a:pt x="11534" y="26144"/>
                      <a:pt x="13708" y="24471"/>
                      <a:pt x="16172" y="24471"/>
                    </a:cubicBezTo>
                    <a:close/>
                    <a:moveTo>
                      <a:pt x="27267" y="24473"/>
                    </a:moveTo>
                    <a:cubicBezTo>
                      <a:pt x="29631" y="24473"/>
                      <a:pt x="32119" y="26469"/>
                      <a:pt x="32641" y="28772"/>
                    </a:cubicBezTo>
                    <a:cubicBezTo>
                      <a:pt x="32733" y="29171"/>
                      <a:pt x="32487" y="29110"/>
                      <a:pt x="32303" y="29140"/>
                    </a:cubicBezTo>
                    <a:cubicBezTo>
                      <a:pt x="31075" y="29202"/>
                      <a:pt x="29908" y="29570"/>
                      <a:pt x="28864" y="30215"/>
                    </a:cubicBezTo>
                    <a:cubicBezTo>
                      <a:pt x="28342" y="30522"/>
                      <a:pt x="27881" y="30891"/>
                      <a:pt x="27451" y="31320"/>
                    </a:cubicBezTo>
                    <a:cubicBezTo>
                      <a:pt x="27371" y="31416"/>
                      <a:pt x="27300" y="31470"/>
                      <a:pt x="27224" y="31470"/>
                    </a:cubicBezTo>
                    <a:cubicBezTo>
                      <a:pt x="27154" y="31470"/>
                      <a:pt x="27079" y="31424"/>
                      <a:pt x="26991" y="31320"/>
                    </a:cubicBezTo>
                    <a:cubicBezTo>
                      <a:pt x="25732" y="30031"/>
                      <a:pt x="24012" y="29232"/>
                      <a:pt x="22231" y="29110"/>
                    </a:cubicBezTo>
                    <a:cubicBezTo>
                      <a:pt x="22176" y="29116"/>
                      <a:pt x="22123" y="29122"/>
                      <a:pt x="22074" y="29122"/>
                    </a:cubicBezTo>
                    <a:cubicBezTo>
                      <a:pt x="21905" y="29122"/>
                      <a:pt x="21791" y="29058"/>
                      <a:pt x="21863" y="28772"/>
                    </a:cubicBezTo>
                    <a:lnTo>
                      <a:pt x="21863" y="28741"/>
                    </a:lnTo>
                    <a:cubicBezTo>
                      <a:pt x="22446" y="26407"/>
                      <a:pt x="24903" y="24473"/>
                      <a:pt x="27267" y="24473"/>
                    </a:cubicBezTo>
                    <a:close/>
                    <a:moveTo>
                      <a:pt x="16228" y="31812"/>
                    </a:moveTo>
                    <a:cubicBezTo>
                      <a:pt x="18200" y="31812"/>
                      <a:pt x="20141" y="33027"/>
                      <a:pt x="21126" y="34913"/>
                    </a:cubicBezTo>
                    <a:cubicBezTo>
                      <a:pt x="21341" y="35343"/>
                      <a:pt x="21525" y="35804"/>
                      <a:pt x="21648" y="36264"/>
                    </a:cubicBezTo>
                    <a:cubicBezTo>
                      <a:pt x="21648" y="36430"/>
                      <a:pt x="21559" y="36463"/>
                      <a:pt x="21462" y="36463"/>
                    </a:cubicBezTo>
                    <a:cubicBezTo>
                      <a:pt x="21397" y="36463"/>
                      <a:pt x="21328" y="36448"/>
                      <a:pt x="21279" y="36448"/>
                    </a:cubicBezTo>
                    <a:cubicBezTo>
                      <a:pt x="19867" y="36510"/>
                      <a:pt x="18546" y="36970"/>
                      <a:pt x="17441" y="37799"/>
                    </a:cubicBezTo>
                    <a:cubicBezTo>
                      <a:pt x="17073" y="38045"/>
                      <a:pt x="16735" y="38352"/>
                      <a:pt x="16428" y="38659"/>
                    </a:cubicBezTo>
                    <a:cubicBezTo>
                      <a:pt x="16336" y="38736"/>
                      <a:pt x="16259" y="38774"/>
                      <a:pt x="16186" y="38774"/>
                    </a:cubicBezTo>
                    <a:cubicBezTo>
                      <a:pt x="16113" y="38774"/>
                      <a:pt x="16044" y="38736"/>
                      <a:pt x="15967" y="38659"/>
                    </a:cubicBezTo>
                    <a:cubicBezTo>
                      <a:pt x="14678" y="37308"/>
                      <a:pt x="12927" y="36540"/>
                      <a:pt x="11054" y="36448"/>
                    </a:cubicBezTo>
                    <a:cubicBezTo>
                      <a:pt x="10716" y="36448"/>
                      <a:pt x="10778" y="36264"/>
                      <a:pt x="10839" y="36080"/>
                    </a:cubicBezTo>
                    <a:cubicBezTo>
                      <a:pt x="11453" y="33808"/>
                      <a:pt x="13388" y="32150"/>
                      <a:pt x="15691" y="31842"/>
                    </a:cubicBezTo>
                    <a:cubicBezTo>
                      <a:pt x="15870" y="31822"/>
                      <a:pt x="16049" y="31812"/>
                      <a:pt x="16228" y="31812"/>
                    </a:cubicBezTo>
                    <a:close/>
                    <a:moveTo>
                      <a:pt x="27367" y="31810"/>
                    </a:moveTo>
                    <a:cubicBezTo>
                      <a:pt x="29441" y="31810"/>
                      <a:pt x="31493" y="33238"/>
                      <a:pt x="32395" y="35343"/>
                    </a:cubicBezTo>
                    <a:cubicBezTo>
                      <a:pt x="32518" y="35681"/>
                      <a:pt x="32763" y="36049"/>
                      <a:pt x="32641" y="36326"/>
                    </a:cubicBezTo>
                    <a:lnTo>
                      <a:pt x="32641" y="36295"/>
                    </a:lnTo>
                    <a:cubicBezTo>
                      <a:pt x="32575" y="36458"/>
                      <a:pt x="32424" y="36491"/>
                      <a:pt x="32251" y="36491"/>
                    </a:cubicBezTo>
                    <a:cubicBezTo>
                      <a:pt x="32130" y="36491"/>
                      <a:pt x="31998" y="36475"/>
                      <a:pt x="31877" y="36475"/>
                    </a:cubicBezTo>
                    <a:cubicBezTo>
                      <a:pt x="31844" y="36475"/>
                      <a:pt x="31812" y="36476"/>
                      <a:pt x="31781" y="36479"/>
                    </a:cubicBezTo>
                    <a:cubicBezTo>
                      <a:pt x="30153" y="36694"/>
                      <a:pt x="28649" y="37462"/>
                      <a:pt x="27482" y="38628"/>
                    </a:cubicBezTo>
                    <a:cubicBezTo>
                      <a:pt x="27386" y="38724"/>
                      <a:pt x="27307" y="38778"/>
                      <a:pt x="27227" y="38778"/>
                    </a:cubicBezTo>
                    <a:cubicBezTo>
                      <a:pt x="27154" y="38778"/>
                      <a:pt x="27079" y="38732"/>
                      <a:pt x="26991" y="38628"/>
                    </a:cubicBezTo>
                    <a:cubicBezTo>
                      <a:pt x="25701" y="37308"/>
                      <a:pt x="23951" y="36510"/>
                      <a:pt x="22108" y="36448"/>
                    </a:cubicBezTo>
                    <a:cubicBezTo>
                      <a:pt x="21771" y="36448"/>
                      <a:pt x="21801" y="36264"/>
                      <a:pt x="21863" y="36049"/>
                    </a:cubicBezTo>
                    <a:cubicBezTo>
                      <a:pt x="22538" y="33623"/>
                      <a:pt x="24718" y="31904"/>
                      <a:pt x="27236" y="31812"/>
                    </a:cubicBezTo>
                    <a:cubicBezTo>
                      <a:pt x="27280" y="31810"/>
                      <a:pt x="27323" y="31810"/>
                      <a:pt x="27367" y="31810"/>
                    </a:cubicBezTo>
                    <a:close/>
                    <a:moveTo>
                      <a:pt x="21832" y="0"/>
                    </a:moveTo>
                    <a:cubicBezTo>
                      <a:pt x="21156" y="0"/>
                      <a:pt x="20512" y="62"/>
                      <a:pt x="19867" y="123"/>
                    </a:cubicBezTo>
                    <a:cubicBezTo>
                      <a:pt x="18577" y="430"/>
                      <a:pt x="17380" y="1106"/>
                      <a:pt x="16458" y="2058"/>
                    </a:cubicBezTo>
                    <a:cubicBezTo>
                      <a:pt x="16347" y="2153"/>
                      <a:pt x="16260" y="2208"/>
                      <a:pt x="16172" y="2208"/>
                    </a:cubicBezTo>
                    <a:cubicBezTo>
                      <a:pt x="16091" y="2208"/>
                      <a:pt x="16009" y="2161"/>
                      <a:pt x="15906" y="2058"/>
                    </a:cubicBezTo>
                    <a:cubicBezTo>
                      <a:pt x="15568" y="1720"/>
                      <a:pt x="15200" y="1444"/>
                      <a:pt x="14831" y="1136"/>
                    </a:cubicBezTo>
                    <a:cubicBezTo>
                      <a:pt x="12743" y="1873"/>
                      <a:pt x="10747" y="2887"/>
                      <a:pt x="8966" y="4207"/>
                    </a:cubicBezTo>
                    <a:cubicBezTo>
                      <a:pt x="9703" y="4913"/>
                      <a:pt x="10256" y="5804"/>
                      <a:pt x="10532" y="6817"/>
                    </a:cubicBezTo>
                    <a:cubicBezTo>
                      <a:pt x="10655" y="7093"/>
                      <a:pt x="10563" y="7186"/>
                      <a:pt x="10256" y="7216"/>
                    </a:cubicBezTo>
                    <a:cubicBezTo>
                      <a:pt x="8690" y="7308"/>
                      <a:pt x="7216" y="7892"/>
                      <a:pt x="5988" y="8874"/>
                    </a:cubicBezTo>
                    <a:cubicBezTo>
                      <a:pt x="5896" y="8967"/>
                      <a:pt x="5773" y="9059"/>
                      <a:pt x="5681" y="9151"/>
                    </a:cubicBezTo>
                    <a:cubicBezTo>
                      <a:pt x="5424" y="9393"/>
                      <a:pt x="5293" y="9515"/>
                      <a:pt x="5157" y="9515"/>
                    </a:cubicBezTo>
                    <a:cubicBezTo>
                      <a:pt x="5017" y="9515"/>
                      <a:pt x="4871" y="9385"/>
                      <a:pt x="4575" y="9120"/>
                    </a:cubicBezTo>
                    <a:lnTo>
                      <a:pt x="4299" y="8874"/>
                    </a:lnTo>
                    <a:cubicBezTo>
                      <a:pt x="3961" y="9335"/>
                      <a:pt x="3654" y="9796"/>
                      <a:pt x="3347" y="10256"/>
                    </a:cubicBezTo>
                    <a:cubicBezTo>
                      <a:pt x="3946" y="10018"/>
                      <a:pt x="4556" y="9907"/>
                      <a:pt x="5158" y="9907"/>
                    </a:cubicBezTo>
                    <a:cubicBezTo>
                      <a:pt x="7579" y="9907"/>
                      <a:pt x="9850" y="11702"/>
                      <a:pt x="10563" y="14187"/>
                    </a:cubicBezTo>
                    <a:cubicBezTo>
                      <a:pt x="10655" y="14463"/>
                      <a:pt x="10532" y="14524"/>
                      <a:pt x="10287" y="14555"/>
                    </a:cubicBezTo>
                    <a:cubicBezTo>
                      <a:pt x="8413" y="14616"/>
                      <a:pt x="6663" y="15415"/>
                      <a:pt x="5374" y="16735"/>
                    </a:cubicBezTo>
                    <a:cubicBezTo>
                      <a:pt x="5273" y="16836"/>
                      <a:pt x="5198" y="16875"/>
                      <a:pt x="5134" y="16875"/>
                    </a:cubicBezTo>
                    <a:cubicBezTo>
                      <a:pt x="5042" y="16875"/>
                      <a:pt x="4973" y="16795"/>
                      <a:pt x="4882" y="16704"/>
                    </a:cubicBezTo>
                    <a:cubicBezTo>
                      <a:pt x="3869" y="15691"/>
                      <a:pt x="2610" y="15016"/>
                      <a:pt x="1228" y="14709"/>
                    </a:cubicBezTo>
                    <a:cubicBezTo>
                      <a:pt x="553" y="16674"/>
                      <a:pt x="154" y="18700"/>
                      <a:pt x="61" y="20758"/>
                    </a:cubicBezTo>
                    <a:cubicBezTo>
                      <a:pt x="921" y="18670"/>
                      <a:pt x="2917" y="17288"/>
                      <a:pt x="5159" y="17196"/>
                    </a:cubicBezTo>
                    <a:cubicBezTo>
                      <a:pt x="7584" y="17196"/>
                      <a:pt x="10010" y="19130"/>
                      <a:pt x="10563" y="21495"/>
                    </a:cubicBezTo>
                    <a:cubicBezTo>
                      <a:pt x="10624" y="21740"/>
                      <a:pt x="10563" y="21802"/>
                      <a:pt x="10317" y="21832"/>
                    </a:cubicBezTo>
                    <a:cubicBezTo>
                      <a:pt x="8444" y="21894"/>
                      <a:pt x="6663" y="22723"/>
                      <a:pt x="5374" y="24074"/>
                    </a:cubicBezTo>
                    <a:cubicBezTo>
                      <a:pt x="5281" y="24166"/>
                      <a:pt x="5212" y="24212"/>
                      <a:pt x="5143" y="24212"/>
                    </a:cubicBezTo>
                    <a:cubicBezTo>
                      <a:pt x="5074" y="24212"/>
                      <a:pt x="5005" y="24166"/>
                      <a:pt x="4913" y="24074"/>
                    </a:cubicBezTo>
                    <a:cubicBezTo>
                      <a:pt x="3623" y="22723"/>
                      <a:pt x="1873" y="21924"/>
                      <a:pt x="0" y="21832"/>
                    </a:cubicBezTo>
                    <a:lnTo>
                      <a:pt x="0" y="21863"/>
                    </a:lnTo>
                    <a:cubicBezTo>
                      <a:pt x="0" y="23583"/>
                      <a:pt x="215" y="25333"/>
                      <a:pt x="614" y="26991"/>
                    </a:cubicBezTo>
                    <a:cubicBezTo>
                      <a:pt x="706" y="26899"/>
                      <a:pt x="768" y="26776"/>
                      <a:pt x="860" y="26684"/>
                    </a:cubicBezTo>
                    <a:cubicBezTo>
                      <a:pt x="1940" y="25260"/>
                      <a:pt x="3554" y="24537"/>
                      <a:pt x="5170" y="24537"/>
                    </a:cubicBezTo>
                    <a:cubicBezTo>
                      <a:pt x="6725" y="24537"/>
                      <a:pt x="8281" y="25206"/>
                      <a:pt x="9365" y="26561"/>
                    </a:cubicBezTo>
                    <a:cubicBezTo>
                      <a:pt x="9857" y="27175"/>
                      <a:pt x="10256" y="27851"/>
                      <a:pt x="10501" y="28588"/>
                    </a:cubicBezTo>
                    <a:cubicBezTo>
                      <a:pt x="10655" y="29110"/>
                      <a:pt x="10655" y="29140"/>
                      <a:pt x="10102" y="29171"/>
                    </a:cubicBezTo>
                    <a:cubicBezTo>
                      <a:pt x="8567" y="29294"/>
                      <a:pt x="7093" y="29877"/>
                      <a:pt x="5896" y="30860"/>
                    </a:cubicBezTo>
                    <a:cubicBezTo>
                      <a:pt x="5665" y="31062"/>
                      <a:pt x="5462" y="31480"/>
                      <a:pt x="5184" y="31480"/>
                    </a:cubicBezTo>
                    <a:cubicBezTo>
                      <a:pt x="5165" y="31480"/>
                      <a:pt x="5147" y="31478"/>
                      <a:pt x="5128" y="31474"/>
                    </a:cubicBezTo>
                    <a:cubicBezTo>
                      <a:pt x="4790" y="31443"/>
                      <a:pt x="4637" y="31075"/>
                      <a:pt x="4360" y="30860"/>
                    </a:cubicBezTo>
                    <a:cubicBezTo>
                      <a:pt x="3501" y="30123"/>
                      <a:pt x="2457" y="29632"/>
                      <a:pt x="1382" y="29355"/>
                    </a:cubicBezTo>
                    <a:lnTo>
                      <a:pt x="1320" y="29325"/>
                    </a:lnTo>
                    <a:lnTo>
                      <a:pt x="1320" y="29325"/>
                    </a:lnTo>
                    <a:cubicBezTo>
                      <a:pt x="1720" y="30399"/>
                      <a:pt x="2180" y="31443"/>
                      <a:pt x="2733" y="32426"/>
                    </a:cubicBezTo>
                    <a:cubicBezTo>
                      <a:pt x="3485" y="32042"/>
                      <a:pt x="4314" y="31850"/>
                      <a:pt x="5143" y="31850"/>
                    </a:cubicBezTo>
                    <a:cubicBezTo>
                      <a:pt x="5972" y="31850"/>
                      <a:pt x="6801" y="32042"/>
                      <a:pt x="7554" y="32426"/>
                    </a:cubicBezTo>
                    <a:cubicBezTo>
                      <a:pt x="8997" y="33194"/>
                      <a:pt x="10072" y="34483"/>
                      <a:pt x="10501" y="36018"/>
                    </a:cubicBezTo>
                    <a:cubicBezTo>
                      <a:pt x="10624" y="36356"/>
                      <a:pt x="10563" y="36448"/>
                      <a:pt x="10194" y="36479"/>
                    </a:cubicBezTo>
                    <a:cubicBezTo>
                      <a:pt x="9028" y="36510"/>
                      <a:pt x="7861" y="36878"/>
                      <a:pt x="6847" y="37492"/>
                    </a:cubicBezTo>
                    <a:lnTo>
                      <a:pt x="6694" y="37584"/>
                    </a:lnTo>
                    <a:cubicBezTo>
                      <a:pt x="8260" y="39058"/>
                      <a:pt x="10010" y="40317"/>
                      <a:pt x="11914" y="41300"/>
                    </a:cubicBezTo>
                    <a:cubicBezTo>
                      <a:pt x="12854" y="39940"/>
                      <a:pt x="14498" y="39179"/>
                      <a:pt x="16175" y="39179"/>
                    </a:cubicBezTo>
                    <a:cubicBezTo>
                      <a:pt x="17072" y="39179"/>
                      <a:pt x="17979" y="39397"/>
                      <a:pt x="18792" y="39857"/>
                    </a:cubicBezTo>
                    <a:cubicBezTo>
                      <a:pt x="20112" y="40624"/>
                      <a:pt x="21095" y="41853"/>
                      <a:pt x="21556" y="43296"/>
                    </a:cubicBezTo>
                    <a:cubicBezTo>
                      <a:pt x="21586" y="43419"/>
                      <a:pt x="21617" y="43541"/>
                      <a:pt x="21648" y="43695"/>
                    </a:cubicBezTo>
                    <a:lnTo>
                      <a:pt x="21771" y="43695"/>
                    </a:lnTo>
                    <a:cubicBezTo>
                      <a:pt x="22569" y="41054"/>
                      <a:pt x="24227" y="39396"/>
                      <a:pt x="26960" y="39181"/>
                    </a:cubicBezTo>
                    <a:cubicBezTo>
                      <a:pt x="27106" y="39169"/>
                      <a:pt x="27250" y="39164"/>
                      <a:pt x="27393" y="39164"/>
                    </a:cubicBezTo>
                    <a:cubicBezTo>
                      <a:pt x="29102" y="39164"/>
                      <a:pt x="30517" y="40003"/>
                      <a:pt x="31566" y="41392"/>
                    </a:cubicBezTo>
                    <a:cubicBezTo>
                      <a:pt x="33500" y="40440"/>
                      <a:pt x="35251" y="39181"/>
                      <a:pt x="36817" y="37707"/>
                    </a:cubicBezTo>
                    <a:cubicBezTo>
                      <a:pt x="36479" y="37462"/>
                      <a:pt x="36110" y="37247"/>
                      <a:pt x="35711" y="37093"/>
                    </a:cubicBezTo>
                    <a:cubicBezTo>
                      <a:pt x="34913" y="36725"/>
                      <a:pt x="34053" y="36510"/>
                      <a:pt x="33193" y="36479"/>
                    </a:cubicBezTo>
                    <a:cubicBezTo>
                      <a:pt x="32948" y="36479"/>
                      <a:pt x="32794" y="36479"/>
                      <a:pt x="32886" y="36141"/>
                    </a:cubicBezTo>
                    <a:cubicBezTo>
                      <a:pt x="33374" y="33818"/>
                      <a:pt x="35898" y="31843"/>
                      <a:pt x="38280" y="31843"/>
                    </a:cubicBezTo>
                    <a:cubicBezTo>
                      <a:pt x="38448" y="31843"/>
                      <a:pt x="38616" y="31853"/>
                      <a:pt x="38782" y="31873"/>
                    </a:cubicBezTo>
                    <a:cubicBezTo>
                      <a:pt x="39488" y="31965"/>
                      <a:pt x="40194" y="32180"/>
                      <a:pt x="40870" y="32518"/>
                    </a:cubicBezTo>
                    <a:cubicBezTo>
                      <a:pt x="41453" y="31474"/>
                      <a:pt x="41944" y="30399"/>
                      <a:pt x="42344" y="29294"/>
                    </a:cubicBezTo>
                    <a:cubicBezTo>
                      <a:pt x="42221" y="29294"/>
                      <a:pt x="42129" y="29294"/>
                      <a:pt x="42006" y="29355"/>
                    </a:cubicBezTo>
                    <a:cubicBezTo>
                      <a:pt x="40685" y="29662"/>
                      <a:pt x="39488" y="30338"/>
                      <a:pt x="38536" y="31320"/>
                    </a:cubicBezTo>
                    <a:cubicBezTo>
                      <a:pt x="38429" y="31428"/>
                      <a:pt x="38344" y="31482"/>
                      <a:pt x="38260" y="31482"/>
                    </a:cubicBezTo>
                    <a:cubicBezTo>
                      <a:pt x="38175" y="31482"/>
                      <a:pt x="38091" y="31428"/>
                      <a:pt x="37983" y="31320"/>
                    </a:cubicBezTo>
                    <a:cubicBezTo>
                      <a:pt x="36755" y="30062"/>
                      <a:pt x="35097" y="29294"/>
                      <a:pt x="33347" y="29140"/>
                    </a:cubicBezTo>
                    <a:cubicBezTo>
                      <a:pt x="32794" y="29110"/>
                      <a:pt x="32794" y="29079"/>
                      <a:pt x="32948" y="28588"/>
                    </a:cubicBezTo>
                    <a:cubicBezTo>
                      <a:pt x="33777" y="26193"/>
                      <a:pt x="35465" y="24749"/>
                      <a:pt x="37983" y="24534"/>
                    </a:cubicBezTo>
                    <a:cubicBezTo>
                      <a:pt x="38126" y="24523"/>
                      <a:pt x="38266" y="24518"/>
                      <a:pt x="38405" y="24518"/>
                    </a:cubicBezTo>
                    <a:cubicBezTo>
                      <a:pt x="40182" y="24518"/>
                      <a:pt x="41660" y="25418"/>
                      <a:pt x="42743" y="26899"/>
                    </a:cubicBezTo>
                    <a:cubicBezTo>
                      <a:pt x="42835" y="27022"/>
                      <a:pt x="42896" y="27144"/>
                      <a:pt x="42958" y="27237"/>
                    </a:cubicBezTo>
                    <a:cubicBezTo>
                      <a:pt x="43418" y="25456"/>
                      <a:pt x="43633" y="23644"/>
                      <a:pt x="43633" y="21832"/>
                    </a:cubicBezTo>
                    <a:lnTo>
                      <a:pt x="43633" y="21802"/>
                    </a:lnTo>
                    <a:cubicBezTo>
                      <a:pt x="41729" y="21832"/>
                      <a:pt x="39918" y="22600"/>
                      <a:pt x="38567" y="23951"/>
                    </a:cubicBezTo>
                    <a:cubicBezTo>
                      <a:pt x="38440" y="24077"/>
                      <a:pt x="38338" y="24147"/>
                      <a:pt x="38236" y="24147"/>
                    </a:cubicBezTo>
                    <a:cubicBezTo>
                      <a:pt x="38139" y="24147"/>
                      <a:pt x="38041" y="24085"/>
                      <a:pt x="37922" y="23951"/>
                    </a:cubicBezTo>
                    <a:cubicBezTo>
                      <a:pt x="36663" y="22661"/>
                      <a:pt x="34974" y="21924"/>
                      <a:pt x="33163" y="21802"/>
                    </a:cubicBezTo>
                    <a:cubicBezTo>
                      <a:pt x="32917" y="21802"/>
                      <a:pt x="32794" y="21740"/>
                      <a:pt x="32886" y="21433"/>
                    </a:cubicBezTo>
                    <a:cubicBezTo>
                      <a:pt x="33562" y="18946"/>
                      <a:pt x="35803" y="17226"/>
                      <a:pt x="38383" y="17165"/>
                    </a:cubicBezTo>
                    <a:cubicBezTo>
                      <a:pt x="40716" y="17196"/>
                      <a:pt x="42988" y="19007"/>
                      <a:pt x="43633" y="21402"/>
                    </a:cubicBezTo>
                    <a:cubicBezTo>
                      <a:pt x="43572" y="19099"/>
                      <a:pt x="43173" y="16797"/>
                      <a:pt x="42405" y="14616"/>
                    </a:cubicBezTo>
                    <a:cubicBezTo>
                      <a:pt x="40962" y="14862"/>
                      <a:pt x="39611" y="15568"/>
                      <a:pt x="38567" y="16612"/>
                    </a:cubicBezTo>
                    <a:cubicBezTo>
                      <a:pt x="38450" y="16763"/>
                      <a:pt x="38360" y="16840"/>
                      <a:pt x="38263" y="16840"/>
                    </a:cubicBezTo>
                    <a:cubicBezTo>
                      <a:pt x="38182" y="16840"/>
                      <a:pt x="38095" y="16786"/>
                      <a:pt x="37983" y="16674"/>
                    </a:cubicBezTo>
                    <a:cubicBezTo>
                      <a:pt x="36724" y="15384"/>
                      <a:pt x="35005" y="14616"/>
                      <a:pt x="33224" y="14524"/>
                    </a:cubicBezTo>
                    <a:cubicBezTo>
                      <a:pt x="32825" y="14524"/>
                      <a:pt x="32825" y="14371"/>
                      <a:pt x="32917" y="14094"/>
                    </a:cubicBezTo>
                    <a:cubicBezTo>
                      <a:pt x="33623" y="11730"/>
                      <a:pt x="35711" y="10041"/>
                      <a:pt x="38168" y="9888"/>
                    </a:cubicBezTo>
                    <a:cubicBezTo>
                      <a:pt x="38935" y="9888"/>
                      <a:pt x="39672" y="10041"/>
                      <a:pt x="40378" y="10348"/>
                    </a:cubicBezTo>
                    <a:cubicBezTo>
                      <a:pt x="40041" y="9796"/>
                      <a:pt x="39672" y="9243"/>
                      <a:pt x="39273" y="8721"/>
                    </a:cubicBezTo>
                    <a:cubicBezTo>
                      <a:pt x="38966" y="9028"/>
                      <a:pt x="38659" y="9458"/>
                      <a:pt x="38321" y="9519"/>
                    </a:cubicBezTo>
                    <a:cubicBezTo>
                      <a:pt x="38303" y="9522"/>
                      <a:pt x="38285" y="9524"/>
                      <a:pt x="38267" y="9524"/>
                    </a:cubicBezTo>
                    <a:cubicBezTo>
                      <a:pt x="37922" y="9524"/>
                      <a:pt x="37627" y="8984"/>
                      <a:pt x="37277" y="8721"/>
                    </a:cubicBezTo>
                    <a:cubicBezTo>
                      <a:pt x="36110" y="7830"/>
                      <a:pt x="34698" y="7308"/>
                      <a:pt x="33224" y="7186"/>
                    </a:cubicBezTo>
                    <a:cubicBezTo>
                      <a:pt x="32825" y="7186"/>
                      <a:pt x="32825" y="7032"/>
                      <a:pt x="32917" y="6756"/>
                    </a:cubicBezTo>
                    <a:cubicBezTo>
                      <a:pt x="33224" y="5834"/>
                      <a:pt x="33685" y="5005"/>
                      <a:pt x="34360" y="4299"/>
                    </a:cubicBezTo>
                    <a:cubicBezTo>
                      <a:pt x="34421" y="4238"/>
                      <a:pt x="34452" y="4146"/>
                      <a:pt x="34514" y="4084"/>
                    </a:cubicBezTo>
                    <a:cubicBezTo>
                      <a:pt x="32733" y="2795"/>
                      <a:pt x="30737" y="1781"/>
                      <a:pt x="28618" y="1106"/>
                    </a:cubicBezTo>
                    <a:cubicBezTo>
                      <a:pt x="28188" y="1413"/>
                      <a:pt x="27789" y="1751"/>
                      <a:pt x="27420" y="2119"/>
                    </a:cubicBezTo>
                    <a:cubicBezTo>
                      <a:pt x="27343" y="2207"/>
                      <a:pt x="27278" y="2240"/>
                      <a:pt x="27220" y="2240"/>
                    </a:cubicBezTo>
                    <a:cubicBezTo>
                      <a:pt x="27117" y="2240"/>
                      <a:pt x="27039" y="2136"/>
                      <a:pt x="26960" y="2058"/>
                    </a:cubicBezTo>
                    <a:cubicBezTo>
                      <a:pt x="26008" y="1136"/>
                      <a:pt x="24872" y="461"/>
                      <a:pt x="23613" y="123"/>
                    </a:cubicBezTo>
                    <a:cubicBezTo>
                      <a:pt x="23521" y="92"/>
                      <a:pt x="23429" y="92"/>
                      <a:pt x="23367" y="62"/>
                    </a:cubicBezTo>
                    <a:cubicBezTo>
                      <a:pt x="22845" y="31"/>
                      <a:pt x="22354" y="0"/>
                      <a:pt x="218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56;p2"/>
            <p:cNvGrpSpPr/>
            <p:nvPr/>
          </p:nvGrpSpPr>
          <p:grpSpPr>
            <a:xfrm flipH="1">
              <a:off x="8476291" y="3192465"/>
              <a:ext cx="667708" cy="469783"/>
              <a:chOff x="-12" y="3187850"/>
              <a:chExt cx="893614" cy="628725"/>
            </a:xfrm>
          </p:grpSpPr>
          <p:sp>
            <p:nvSpPr>
              <p:cNvPr id="57" name="Google Shape;57;p2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" name="Google Shape;70;p2"/>
          <p:cNvGrpSpPr/>
          <p:nvPr/>
        </p:nvGrpSpPr>
        <p:grpSpPr>
          <a:xfrm>
            <a:off x="1047575" y="0"/>
            <a:ext cx="2658575" cy="5092950"/>
            <a:chOff x="1047575" y="0"/>
            <a:chExt cx="2658575" cy="5092950"/>
          </a:xfrm>
        </p:grpSpPr>
        <p:grpSp>
          <p:nvGrpSpPr>
            <p:cNvPr id="71" name="Google Shape;71;p2"/>
            <p:cNvGrpSpPr/>
            <p:nvPr/>
          </p:nvGrpSpPr>
          <p:grpSpPr>
            <a:xfrm>
              <a:off x="1047575" y="0"/>
              <a:ext cx="962650" cy="452950"/>
              <a:chOff x="1060275" y="1053875"/>
              <a:chExt cx="962650" cy="452950"/>
            </a:xfrm>
          </p:grpSpPr>
          <p:sp>
            <p:nvSpPr>
              <p:cNvPr id="72" name="Google Shape;72;p2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2966125" y="4831150"/>
              <a:ext cx="740025" cy="261800"/>
              <a:chOff x="2966125" y="4831150"/>
              <a:chExt cx="740025" cy="261800"/>
            </a:xfrm>
          </p:grpSpPr>
          <p:sp>
            <p:nvSpPr>
              <p:cNvPr id="88" name="Google Shape;88;p2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3"/>
          <p:cNvSpPr txBox="1">
            <a:spLocks noGrp="1"/>
          </p:cNvSpPr>
          <p:nvPr>
            <p:ph type="title"/>
          </p:nvPr>
        </p:nvSpPr>
        <p:spPr>
          <a:xfrm>
            <a:off x="2425800" y="1745138"/>
            <a:ext cx="4292400" cy="15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600">
                <a:latin typeface="Fira Sans" panose="020B05030500000200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99" name="Google Shape;99;p3"/>
          <p:cNvSpPr txBox="1">
            <a:spLocks noGrp="1"/>
          </p:cNvSpPr>
          <p:nvPr>
            <p:ph type="title" idx="2" hasCustomPrompt="1"/>
          </p:nvPr>
        </p:nvSpPr>
        <p:spPr>
          <a:xfrm>
            <a:off x="3787200" y="768100"/>
            <a:ext cx="1569600" cy="12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accent1"/>
                </a:solidFill>
                <a:latin typeface="Fira Sans" panose="020B05030500000200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100" name="Google Shape;100;p3"/>
          <p:cNvSpPr txBox="1">
            <a:spLocks noGrp="1"/>
          </p:cNvSpPr>
          <p:nvPr>
            <p:ph type="subTitle" idx="1"/>
          </p:nvPr>
        </p:nvSpPr>
        <p:spPr>
          <a:xfrm>
            <a:off x="2425800" y="3436200"/>
            <a:ext cx="4292400" cy="436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101" name="Google Shape;101;p3"/>
          <p:cNvGrpSpPr/>
          <p:nvPr/>
        </p:nvGrpSpPr>
        <p:grpSpPr>
          <a:xfrm>
            <a:off x="0" y="-498050"/>
            <a:ext cx="9653837" cy="6710875"/>
            <a:chOff x="0" y="-498050"/>
            <a:chExt cx="9653837" cy="6710875"/>
          </a:xfrm>
        </p:grpSpPr>
        <p:grpSp>
          <p:nvGrpSpPr>
            <p:cNvPr id="102" name="Google Shape;102;p3"/>
            <p:cNvGrpSpPr/>
            <p:nvPr/>
          </p:nvGrpSpPr>
          <p:grpSpPr>
            <a:xfrm flipH="1">
              <a:off x="310079" y="4837175"/>
              <a:ext cx="2245400" cy="1375650"/>
              <a:chOff x="6101750" y="3106425"/>
              <a:chExt cx="2245400" cy="1375650"/>
            </a:xfrm>
          </p:grpSpPr>
          <p:sp>
            <p:nvSpPr>
              <p:cNvPr id="103" name="Google Shape;103;p3"/>
              <p:cNvSpPr/>
              <p:nvPr/>
            </p:nvSpPr>
            <p:spPr>
              <a:xfrm>
                <a:off x="7074375" y="31064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6101750" y="31064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6408825" y="31831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" name="Google Shape;106;p3"/>
            <p:cNvGrpSpPr/>
            <p:nvPr/>
          </p:nvGrpSpPr>
          <p:grpSpPr>
            <a:xfrm flipH="1">
              <a:off x="2195291" y="-498050"/>
              <a:ext cx="893575" cy="845450"/>
              <a:chOff x="1301425" y="2127700"/>
              <a:chExt cx="893575" cy="845450"/>
            </a:xfrm>
          </p:grpSpPr>
          <p:sp>
            <p:nvSpPr>
              <p:cNvPr id="107" name="Google Shape;107;p3"/>
              <p:cNvSpPr/>
              <p:nvPr/>
            </p:nvSpPr>
            <p:spPr>
              <a:xfrm>
                <a:off x="1301425" y="223337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1490275" y="212770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" name="Google Shape;109;p3"/>
            <p:cNvSpPr/>
            <p:nvPr/>
          </p:nvSpPr>
          <p:spPr>
            <a:xfrm rot="-7969938" flipH="1">
              <a:off x="171485" y="2008491"/>
              <a:ext cx="830030" cy="830030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110" name="Google Shape;110;p3"/>
            <p:cNvGrpSpPr/>
            <p:nvPr/>
          </p:nvGrpSpPr>
          <p:grpSpPr>
            <a:xfrm flipH="1">
              <a:off x="6718192" y="-177574"/>
              <a:ext cx="704681" cy="630529"/>
              <a:chOff x="-3286650" y="4000616"/>
              <a:chExt cx="773355" cy="691977"/>
            </a:xfrm>
          </p:grpSpPr>
          <p:sp>
            <p:nvSpPr>
              <p:cNvPr id="111" name="Google Shape;111;p3"/>
              <p:cNvSpPr/>
              <p:nvPr/>
            </p:nvSpPr>
            <p:spPr>
              <a:xfrm flipH="1">
                <a:off x="-3286650" y="4039131"/>
                <a:ext cx="679172" cy="653462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 flipH="1">
                <a:off x="-3192466" y="4000616"/>
                <a:ext cx="679172" cy="653462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" name="Google Shape;113;p3"/>
            <p:cNvGrpSpPr/>
            <p:nvPr/>
          </p:nvGrpSpPr>
          <p:grpSpPr>
            <a:xfrm>
              <a:off x="8562237" y="1264263"/>
              <a:ext cx="1091600" cy="1092375"/>
              <a:chOff x="8430775" y="2466700"/>
              <a:chExt cx="1091600" cy="1092375"/>
            </a:xfrm>
          </p:grpSpPr>
          <p:grpSp>
            <p:nvGrpSpPr>
              <p:cNvPr id="114" name="Google Shape;114;p3"/>
              <p:cNvGrpSpPr/>
              <p:nvPr/>
            </p:nvGrpSpPr>
            <p:grpSpPr>
              <a:xfrm>
                <a:off x="8431525" y="2469000"/>
                <a:ext cx="1090850" cy="1090075"/>
                <a:chOff x="8431525" y="2469000"/>
                <a:chExt cx="1090850" cy="1090075"/>
              </a:xfrm>
            </p:grpSpPr>
            <p:sp>
              <p:nvSpPr>
                <p:cNvPr id="115" name="Google Shape;115;p3"/>
                <p:cNvSpPr/>
                <p:nvPr/>
              </p:nvSpPr>
              <p:spPr>
                <a:xfrm>
                  <a:off x="8802300" y="2469775"/>
                  <a:ext cx="125925" cy="5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7" h="2108" extrusionOk="0">
                      <a:moveTo>
                        <a:pt x="5037" y="0"/>
                      </a:moveTo>
                      <a:lnTo>
                        <a:pt x="5037" y="0"/>
                      </a:lnTo>
                      <a:cubicBezTo>
                        <a:pt x="4668" y="31"/>
                        <a:pt x="4330" y="62"/>
                        <a:pt x="3993" y="92"/>
                      </a:cubicBezTo>
                      <a:cubicBezTo>
                        <a:pt x="2703" y="277"/>
                        <a:pt x="1444" y="584"/>
                        <a:pt x="216" y="983"/>
                      </a:cubicBezTo>
                      <a:lnTo>
                        <a:pt x="1" y="1044"/>
                      </a:lnTo>
                      <a:cubicBezTo>
                        <a:pt x="339" y="1351"/>
                        <a:pt x="707" y="1628"/>
                        <a:pt x="1045" y="1935"/>
                      </a:cubicBezTo>
                      <a:cubicBezTo>
                        <a:pt x="1163" y="2053"/>
                        <a:pt x="1246" y="2108"/>
                        <a:pt x="1325" y="2108"/>
                      </a:cubicBezTo>
                      <a:cubicBezTo>
                        <a:pt x="1408" y="2108"/>
                        <a:pt x="1486" y="2046"/>
                        <a:pt x="1597" y="1935"/>
                      </a:cubicBezTo>
                      <a:cubicBezTo>
                        <a:pt x="2549" y="983"/>
                        <a:pt x="3716" y="307"/>
                        <a:pt x="50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6;p3"/>
                <p:cNvSpPr/>
                <p:nvPr/>
              </p:nvSpPr>
              <p:spPr>
                <a:xfrm>
                  <a:off x="9014950" y="2469000"/>
                  <a:ext cx="132050" cy="5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2" h="2157" extrusionOk="0">
                      <a:moveTo>
                        <a:pt x="0" y="0"/>
                      </a:moveTo>
                      <a:cubicBezTo>
                        <a:pt x="92" y="0"/>
                        <a:pt x="154" y="31"/>
                        <a:pt x="246" y="31"/>
                      </a:cubicBezTo>
                      <a:cubicBezTo>
                        <a:pt x="1505" y="369"/>
                        <a:pt x="2672" y="1044"/>
                        <a:pt x="3593" y="1966"/>
                      </a:cubicBezTo>
                      <a:cubicBezTo>
                        <a:pt x="3688" y="2061"/>
                        <a:pt x="3760" y="2156"/>
                        <a:pt x="3852" y="2156"/>
                      </a:cubicBezTo>
                      <a:cubicBezTo>
                        <a:pt x="3908" y="2156"/>
                        <a:pt x="3972" y="2120"/>
                        <a:pt x="4053" y="2027"/>
                      </a:cubicBezTo>
                      <a:cubicBezTo>
                        <a:pt x="4422" y="1659"/>
                        <a:pt x="4852" y="1321"/>
                        <a:pt x="5282" y="1014"/>
                      </a:cubicBezTo>
                      <a:lnTo>
                        <a:pt x="5067" y="952"/>
                      </a:lnTo>
                      <a:cubicBezTo>
                        <a:pt x="3716" y="522"/>
                        <a:pt x="2334" y="215"/>
                        <a:pt x="952" y="62"/>
                      </a:cubicBezTo>
                      <a:cubicBezTo>
                        <a:pt x="645" y="31"/>
                        <a:pt x="307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7" name="Google Shape;117;p3"/>
                <p:cNvGrpSpPr/>
                <p:nvPr/>
              </p:nvGrpSpPr>
              <p:grpSpPr>
                <a:xfrm>
                  <a:off x="8431525" y="2530400"/>
                  <a:ext cx="1090850" cy="1028675"/>
                  <a:chOff x="8431525" y="2530400"/>
                  <a:chExt cx="1090850" cy="1028675"/>
                </a:xfrm>
              </p:grpSpPr>
              <p:sp>
                <p:nvSpPr>
                  <p:cNvPr id="118" name="Google Shape;118;p3"/>
                  <p:cNvSpPr/>
                  <p:nvPr/>
                </p:nvSpPr>
                <p:spPr>
                  <a:xfrm>
                    <a:off x="8699450" y="2713850"/>
                    <a:ext cx="273150" cy="174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26" h="6961" extrusionOk="0">
                        <a:moveTo>
                          <a:pt x="5464" y="1"/>
                        </a:moveTo>
                        <a:cubicBezTo>
                          <a:pt x="5434" y="1"/>
                          <a:pt x="5404" y="1"/>
                          <a:pt x="5374" y="2"/>
                        </a:cubicBezTo>
                        <a:cubicBezTo>
                          <a:pt x="2979" y="2"/>
                          <a:pt x="768" y="1813"/>
                          <a:pt x="92" y="4147"/>
                        </a:cubicBezTo>
                        <a:cubicBezTo>
                          <a:pt x="0" y="4515"/>
                          <a:pt x="62" y="4608"/>
                          <a:pt x="430" y="4638"/>
                        </a:cubicBezTo>
                        <a:cubicBezTo>
                          <a:pt x="2211" y="4730"/>
                          <a:pt x="3900" y="5498"/>
                          <a:pt x="5159" y="6788"/>
                        </a:cubicBezTo>
                        <a:cubicBezTo>
                          <a:pt x="5286" y="6899"/>
                          <a:pt x="5380" y="6961"/>
                          <a:pt x="5471" y="6961"/>
                        </a:cubicBezTo>
                        <a:cubicBezTo>
                          <a:pt x="5556" y="6961"/>
                          <a:pt x="5638" y="6906"/>
                          <a:pt x="5742" y="6788"/>
                        </a:cubicBezTo>
                        <a:cubicBezTo>
                          <a:pt x="6571" y="5928"/>
                          <a:pt x="7615" y="5314"/>
                          <a:pt x="8721" y="4976"/>
                        </a:cubicBezTo>
                        <a:cubicBezTo>
                          <a:pt x="9335" y="4761"/>
                          <a:pt x="9949" y="4669"/>
                          <a:pt x="10594" y="4638"/>
                        </a:cubicBezTo>
                        <a:cubicBezTo>
                          <a:pt x="10618" y="4638"/>
                          <a:pt x="10647" y="4640"/>
                          <a:pt x="10676" y="4640"/>
                        </a:cubicBezTo>
                        <a:cubicBezTo>
                          <a:pt x="10793" y="4640"/>
                          <a:pt x="10925" y="4620"/>
                          <a:pt x="10901" y="4423"/>
                        </a:cubicBezTo>
                        <a:cubicBezTo>
                          <a:pt x="10717" y="3717"/>
                          <a:pt x="10409" y="3072"/>
                          <a:pt x="10010" y="2458"/>
                        </a:cubicBezTo>
                        <a:cubicBezTo>
                          <a:pt x="9013" y="917"/>
                          <a:pt x="7303" y="1"/>
                          <a:pt x="546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>
                    <a:off x="8974250" y="2713875"/>
                    <a:ext cx="274075" cy="17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6" extrusionOk="0">
                        <a:moveTo>
                          <a:pt x="5467" y="1"/>
                        </a:moveTo>
                        <a:cubicBezTo>
                          <a:pt x="5313" y="1"/>
                          <a:pt x="5098" y="31"/>
                          <a:pt x="4883" y="62"/>
                        </a:cubicBezTo>
                        <a:cubicBezTo>
                          <a:pt x="2457" y="492"/>
                          <a:pt x="922" y="1935"/>
                          <a:pt x="154" y="4238"/>
                        </a:cubicBezTo>
                        <a:cubicBezTo>
                          <a:pt x="62" y="4422"/>
                          <a:pt x="1" y="4637"/>
                          <a:pt x="369" y="4637"/>
                        </a:cubicBezTo>
                        <a:cubicBezTo>
                          <a:pt x="2242" y="4729"/>
                          <a:pt x="3993" y="5528"/>
                          <a:pt x="5282" y="6848"/>
                        </a:cubicBezTo>
                        <a:cubicBezTo>
                          <a:pt x="5363" y="6928"/>
                          <a:pt x="5426" y="6975"/>
                          <a:pt x="5490" y="6975"/>
                        </a:cubicBezTo>
                        <a:cubicBezTo>
                          <a:pt x="5549" y="6975"/>
                          <a:pt x="5608" y="6936"/>
                          <a:pt x="5681" y="6848"/>
                        </a:cubicBezTo>
                        <a:cubicBezTo>
                          <a:pt x="7002" y="5497"/>
                          <a:pt x="8783" y="4699"/>
                          <a:pt x="10687" y="4637"/>
                        </a:cubicBezTo>
                        <a:cubicBezTo>
                          <a:pt x="10902" y="4637"/>
                          <a:pt x="10963" y="4545"/>
                          <a:pt x="10902" y="4300"/>
                        </a:cubicBezTo>
                        <a:cubicBezTo>
                          <a:pt x="10226" y="1843"/>
                          <a:pt x="8046" y="93"/>
                          <a:pt x="54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>
                    <a:off x="8975800" y="2531175"/>
                    <a:ext cx="272525" cy="17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1" h="6992" extrusionOk="0">
                        <a:moveTo>
                          <a:pt x="5435" y="1"/>
                        </a:moveTo>
                        <a:cubicBezTo>
                          <a:pt x="5159" y="1"/>
                          <a:pt x="4883" y="31"/>
                          <a:pt x="4606" y="93"/>
                        </a:cubicBezTo>
                        <a:cubicBezTo>
                          <a:pt x="2303" y="584"/>
                          <a:pt x="829" y="2027"/>
                          <a:pt x="92" y="4207"/>
                        </a:cubicBezTo>
                        <a:cubicBezTo>
                          <a:pt x="0" y="4453"/>
                          <a:pt x="0" y="4637"/>
                          <a:pt x="369" y="4637"/>
                        </a:cubicBezTo>
                        <a:cubicBezTo>
                          <a:pt x="645" y="4637"/>
                          <a:pt x="952" y="4668"/>
                          <a:pt x="1229" y="4729"/>
                        </a:cubicBezTo>
                        <a:cubicBezTo>
                          <a:pt x="2702" y="5006"/>
                          <a:pt x="4084" y="5712"/>
                          <a:pt x="5159" y="6787"/>
                        </a:cubicBezTo>
                        <a:cubicBezTo>
                          <a:pt x="5241" y="6869"/>
                          <a:pt x="5309" y="6991"/>
                          <a:pt x="5418" y="6991"/>
                        </a:cubicBezTo>
                        <a:cubicBezTo>
                          <a:pt x="5473" y="6991"/>
                          <a:pt x="5538" y="6961"/>
                          <a:pt x="5619" y="6879"/>
                        </a:cubicBezTo>
                        <a:cubicBezTo>
                          <a:pt x="6940" y="5497"/>
                          <a:pt x="8721" y="4699"/>
                          <a:pt x="10625" y="4607"/>
                        </a:cubicBezTo>
                        <a:cubicBezTo>
                          <a:pt x="10870" y="4607"/>
                          <a:pt x="10901" y="4514"/>
                          <a:pt x="10870" y="4269"/>
                        </a:cubicBezTo>
                        <a:cubicBezTo>
                          <a:pt x="10164" y="1812"/>
                          <a:pt x="7984" y="93"/>
                          <a:pt x="543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>
                    <a:off x="8973500" y="2896575"/>
                    <a:ext cx="275600" cy="17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24" h="6994" extrusionOk="0">
                        <a:moveTo>
                          <a:pt x="5466" y="1"/>
                        </a:moveTo>
                        <a:cubicBezTo>
                          <a:pt x="5159" y="1"/>
                          <a:pt x="4852" y="31"/>
                          <a:pt x="4545" y="124"/>
                        </a:cubicBezTo>
                        <a:cubicBezTo>
                          <a:pt x="2303" y="646"/>
                          <a:pt x="891" y="2058"/>
                          <a:pt x="184" y="4238"/>
                        </a:cubicBezTo>
                        <a:cubicBezTo>
                          <a:pt x="123" y="4422"/>
                          <a:pt x="0" y="4607"/>
                          <a:pt x="369" y="4637"/>
                        </a:cubicBezTo>
                        <a:cubicBezTo>
                          <a:pt x="2242" y="4699"/>
                          <a:pt x="4023" y="5528"/>
                          <a:pt x="5343" y="6879"/>
                        </a:cubicBezTo>
                        <a:cubicBezTo>
                          <a:pt x="5420" y="6956"/>
                          <a:pt x="5481" y="6994"/>
                          <a:pt x="5543" y="6994"/>
                        </a:cubicBezTo>
                        <a:cubicBezTo>
                          <a:pt x="5604" y="6994"/>
                          <a:pt x="5665" y="6956"/>
                          <a:pt x="5742" y="6879"/>
                        </a:cubicBezTo>
                        <a:cubicBezTo>
                          <a:pt x="7032" y="5497"/>
                          <a:pt x="8844" y="4699"/>
                          <a:pt x="10717" y="4637"/>
                        </a:cubicBezTo>
                        <a:cubicBezTo>
                          <a:pt x="10962" y="4637"/>
                          <a:pt x="11024" y="4545"/>
                          <a:pt x="10962" y="4330"/>
                        </a:cubicBezTo>
                        <a:cubicBezTo>
                          <a:pt x="10287" y="1812"/>
                          <a:pt x="8045" y="62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>
                    <a:off x="8699450" y="2530400"/>
                    <a:ext cx="273300" cy="1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7019" extrusionOk="0">
                        <a:moveTo>
                          <a:pt x="5466" y="1"/>
                        </a:moveTo>
                        <a:cubicBezTo>
                          <a:pt x="3071" y="1"/>
                          <a:pt x="676" y="1935"/>
                          <a:pt x="62" y="4269"/>
                        </a:cubicBezTo>
                        <a:cubicBezTo>
                          <a:pt x="0" y="4638"/>
                          <a:pt x="123" y="4638"/>
                          <a:pt x="399" y="4668"/>
                        </a:cubicBezTo>
                        <a:cubicBezTo>
                          <a:pt x="2211" y="4760"/>
                          <a:pt x="3931" y="5559"/>
                          <a:pt x="5220" y="6879"/>
                        </a:cubicBezTo>
                        <a:cubicBezTo>
                          <a:pt x="5303" y="6962"/>
                          <a:pt x="5368" y="7018"/>
                          <a:pt x="5440" y="7018"/>
                        </a:cubicBezTo>
                        <a:cubicBezTo>
                          <a:pt x="5500" y="7018"/>
                          <a:pt x="5565" y="6978"/>
                          <a:pt x="5650" y="6879"/>
                        </a:cubicBezTo>
                        <a:cubicBezTo>
                          <a:pt x="6940" y="5528"/>
                          <a:pt x="8721" y="4730"/>
                          <a:pt x="10594" y="4638"/>
                        </a:cubicBezTo>
                        <a:cubicBezTo>
                          <a:pt x="10839" y="4638"/>
                          <a:pt x="10931" y="4576"/>
                          <a:pt x="10839" y="4300"/>
                        </a:cubicBezTo>
                        <a:cubicBezTo>
                          <a:pt x="10195" y="1843"/>
                          <a:pt x="8014" y="93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>
                    <a:off x="8697900" y="2896825"/>
                    <a:ext cx="274850" cy="175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4" h="7004" extrusionOk="0">
                        <a:moveTo>
                          <a:pt x="5528" y="1"/>
                        </a:moveTo>
                        <a:cubicBezTo>
                          <a:pt x="4938" y="1"/>
                          <a:pt x="4346" y="106"/>
                          <a:pt x="3778" y="328"/>
                        </a:cubicBezTo>
                        <a:cubicBezTo>
                          <a:pt x="1997" y="973"/>
                          <a:pt x="676" y="2416"/>
                          <a:pt x="154" y="4228"/>
                        </a:cubicBezTo>
                        <a:cubicBezTo>
                          <a:pt x="93" y="4412"/>
                          <a:pt x="1" y="4597"/>
                          <a:pt x="338" y="4627"/>
                        </a:cubicBezTo>
                        <a:cubicBezTo>
                          <a:pt x="2212" y="4689"/>
                          <a:pt x="3993" y="5518"/>
                          <a:pt x="5313" y="6900"/>
                        </a:cubicBezTo>
                        <a:cubicBezTo>
                          <a:pt x="5378" y="6964"/>
                          <a:pt x="5442" y="7003"/>
                          <a:pt x="5512" y="7003"/>
                        </a:cubicBezTo>
                        <a:cubicBezTo>
                          <a:pt x="5574" y="7003"/>
                          <a:pt x="5640" y="6972"/>
                          <a:pt x="5712" y="6900"/>
                        </a:cubicBezTo>
                        <a:cubicBezTo>
                          <a:pt x="7002" y="5487"/>
                          <a:pt x="8813" y="4689"/>
                          <a:pt x="10717" y="4597"/>
                        </a:cubicBezTo>
                        <a:cubicBezTo>
                          <a:pt x="10840" y="4597"/>
                          <a:pt x="10993" y="4597"/>
                          <a:pt x="10963" y="4412"/>
                        </a:cubicBezTo>
                        <a:lnTo>
                          <a:pt x="10932" y="4290"/>
                        </a:lnTo>
                        <a:cubicBezTo>
                          <a:pt x="10196" y="1665"/>
                          <a:pt x="7873" y="1"/>
                          <a:pt x="55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>
                    <a:off x="8699425" y="3079538"/>
                    <a:ext cx="274075" cy="17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9" extrusionOk="0">
                        <a:moveTo>
                          <a:pt x="5497" y="1"/>
                        </a:moveTo>
                        <a:cubicBezTo>
                          <a:pt x="3040" y="93"/>
                          <a:pt x="891" y="1720"/>
                          <a:pt x="185" y="4085"/>
                        </a:cubicBezTo>
                        <a:cubicBezTo>
                          <a:pt x="0" y="4607"/>
                          <a:pt x="0" y="4607"/>
                          <a:pt x="553" y="4668"/>
                        </a:cubicBezTo>
                        <a:cubicBezTo>
                          <a:pt x="2303" y="4791"/>
                          <a:pt x="3962" y="5559"/>
                          <a:pt x="5190" y="6817"/>
                        </a:cubicBezTo>
                        <a:cubicBezTo>
                          <a:pt x="5297" y="6925"/>
                          <a:pt x="5382" y="6979"/>
                          <a:pt x="5466" y="6979"/>
                        </a:cubicBezTo>
                        <a:cubicBezTo>
                          <a:pt x="5551" y="6979"/>
                          <a:pt x="5635" y="6925"/>
                          <a:pt x="5742" y="6817"/>
                        </a:cubicBezTo>
                        <a:cubicBezTo>
                          <a:pt x="6694" y="5835"/>
                          <a:pt x="7953" y="5129"/>
                          <a:pt x="9304" y="4822"/>
                        </a:cubicBezTo>
                        <a:cubicBezTo>
                          <a:pt x="9734" y="4760"/>
                          <a:pt x="10164" y="4668"/>
                          <a:pt x="10625" y="4637"/>
                        </a:cubicBezTo>
                        <a:cubicBezTo>
                          <a:pt x="10840" y="4607"/>
                          <a:pt x="10962" y="4576"/>
                          <a:pt x="10870" y="4300"/>
                        </a:cubicBezTo>
                        <a:cubicBezTo>
                          <a:pt x="10226" y="1843"/>
                          <a:pt x="8045" y="93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>
                    <a:off x="8975025" y="3261975"/>
                    <a:ext cx="274075" cy="17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68" extrusionOk="0">
                        <a:moveTo>
                          <a:pt x="5533" y="0"/>
                        </a:moveTo>
                        <a:cubicBezTo>
                          <a:pt x="5511" y="0"/>
                          <a:pt x="5488" y="0"/>
                          <a:pt x="5466" y="1"/>
                        </a:cubicBezTo>
                        <a:cubicBezTo>
                          <a:pt x="2918" y="124"/>
                          <a:pt x="768" y="1812"/>
                          <a:pt x="93" y="4269"/>
                        </a:cubicBezTo>
                        <a:cubicBezTo>
                          <a:pt x="31" y="4484"/>
                          <a:pt x="1" y="4637"/>
                          <a:pt x="308" y="4637"/>
                        </a:cubicBezTo>
                        <a:cubicBezTo>
                          <a:pt x="2150" y="4729"/>
                          <a:pt x="3900" y="5497"/>
                          <a:pt x="5190" y="6817"/>
                        </a:cubicBezTo>
                        <a:cubicBezTo>
                          <a:pt x="5293" y="6921"/>
                          <a:pt x="5368" y="6967"/>
                          <a:pt x="5442" y="6967"/>
                        </a:cubicBezTo>
                        <a:cubicBezTo>
                          <a:pt x="5522" y="6967"/>
                          <a:pt x="5600" y="6913"/>
                          <a:pt x="5712" y="6817"/>
                        </a:cubicBezTo>
                        <a:cubicBezTo>
                          <a:pt x="6848" y="5651"/>
                          <a:pt x="8353" y="4914"/>
                          <a:pt x="9980" y="4699"/>
                        </a:cubicBezTo>
                        <a:cubicBezTo>
                          <a:pt x="10031" y="4689"/>
                          <a:pt x="10087" y="4685"/>
                          <a:pt x="10144" y="4685"/>
                        </a:cubicBezTo>
                        <a:cubicBezTo>
                          <a:pt x="10259" y="4685"/>
                          <a:pt x="10382" y="4699"/>
                          <a:pt x="10494" y="4699"/>
                        </a:cubicBezTo>
                        <a:cubicBezTo>
                          <a:pt x="10663" y="4699"/>
                          <a:pt x="10809" y="4668"/>
                          <a:pt x="10871" y="4515"/>
                        </a:cubicBezTo>
                        <a:cubicBezTo>
                          <a:pt x="10963" y="4207"/>
                          <a:pt x="10717" y="3870"/>
                          <a:pt x="10594" y="3563"/>
                        </a:cubicBezTo>
                        <a:cubicBezTo>
                          <a:pt x="9683" y="1436"/>
                          <a:pt x="7628" y="0"/>
                          <a:pt x="55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>
                    <a:off x="8698675" y="3262150"/>
                    <a:ext cx="273300" cy="174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6980" extrusionOk="0">
                        <a:moveTo>
                          <a:pt x="5463" y="0"/>
                        </a:moveTo>
                        <a:cubicBezTo>
                          <a:pt x="5301" y="0"/>
                          <a:pt x="5137" y="8"/>
                          <a:pt x="4975" y="24"/>
                        </a:cubicBezTo>
                        <a:cubicBezTo>
                          <a:pt x="2641" y="332"/>
                          <a:pt x="737" y="2020"/>
                          <a:pt x="123" y="4262"/>
                        </a:cubicBezTo>
                        <a:cubicBezTo>
                          <a:pt x="62" y="4446"/>
                          <a:pt x="0" y="4630"/>
                          <a:pt x="338" y="4630"/>
                        </a:cubicBezTo>
                        <a:cubicBezTo>
                          <a:pt x="2181" y="4722"/>
                          <a:pt x="3962" y="5521"/>
                          <a:pt x="5251" y="6841"/>
                        </a:cubicBezTo>
                        <a:cubicBezTo>
                          <a:pt x="5328" y="6933"/>
                          <a:pt x="5389" y="6979"/>
                          <a:pt x="5455" y="6979"/>
                        </a:cubicBezTo>
                        <a:cubicBezTo>
                          <a:pt x="5520" y="6979"/>
                          <a:pt x="5589" y="6933"/>
                          <a:pt x="5681" y="6841"/>
                        </a:cubicBezTo>
                        <a:cubicBezTo>
                          <a:pt x="6019" y="6534"/>
                          <a:pt x="6357" y="6258"/>
                          <a:pt x="6694" y="5981"/>
                        </a:cubicBezTo>
                        <a:cubicBezTo>
                          <a:pt x="7830" y="5183"/>
                          <a:pt x="9151" y="4692"/>
                          <a:pt x="10533" y="4630"/>
                        </a:cubicBezTo>
                        <a:cubicBezTo>
                          <a:pt x="10580" y="4630"/>
                          <a:pt x="10636" y="4636"/>
                          <a:pt x="10691" y="4636"/>
                        </a:cubicBezTo>
                        <a:cubicBezTo>
                          <a:pt x="10814" y="4636"/>
                          <a:pt x="10932" y="4607"/>
                          <a:pt x="10932" y="4415"/>
                        </a:cubicBezTo>
                        <a:cubicBezTo>
                          <a:pt x="10809" y="3955"/>
                          <a:pt x="10625" y="3525"/>
                          <a:pt x="10410" y="3095"/>
                        </a:cubicBezTo>
                        <a:cubicBezTo>
                          <a:pt x="9416" y="1193"/>
                          <a:pt x="7452" y="0"/>
                          <a:pt x="546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>
                    <a:off x="8975025" y="3079275"/>
                    <a:ext cx="274075" cy="175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7006" extrusionOk="0">
                        <a:moveTo>
                          <a:pt x="5497" y="1"/>
                        </a:moveTo>
                        <a:cubicBezTo>
                          <a:pt x="3133" y="1"/>
                          <a:pt x="676" y="1935"/>
                          <a:pt x="93" y="4269"/>
                        </a:cubicBezTo>
                        <a:cubicBezTo>
                          <a:pt x="1" y="4637"/>
                          <a:pt x="216" y="4637"/>
                          <a:pt x="461" y="4668"/>
                        </a:cubicBezTo>
                        <a:cubicBezTo>
                          <a:pt x="2273" y="4760"/>
                          <a:pt x="3962" y="5559"/>
                          <a:pt x="5221" y="6879"/>
                        </a:cubicBezTo>
                        <a:cubicBezTo>
                          <a:pt x="5323" y="6967"/>
                          <a:pt x="5398" y="7006"/>
                          <a:pt x="5468" y="7006"/>
                        </a:cubicBezTo>
                        <a:cubicBezTo>
                          <a:pt x="5545" y="7006"/>
                          <a:pt x="5616" y="6959"/>
                          <a:pt x="5712" y="6879"/>
                        </a:cubicBezTo>
                        <a:cubicBezTo>
                          <a:pt x="6111" y="6418"/>
                          <a:pt x="6572" y="6050"/>
                          <a:pt x="7094" y="5743"/>
                        </a:cubicBezTo>
                        <a:cubicBezTo>
                          <a:pt x="8138" y="5098"/>
                          <a:pt x="9305" y="4729"/>
                          <a:pt x="10533" y="4668"/>
                        </a:cubicBezTo>
                        <a:cubicBezTo>
                          <a:pt x="10717" y="4668"/>
                          <a:pt x="10963" y="4668"/>
                          <a:pt x="10871" y="4300"/>
                        </a:cubicBezTo>
                        <a:cubicBezTo>
                          <a:pt x="10349" y="1997"/>
                          <a:pt x="7861" y="31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>
                    <a:off x="8729375" y="3446150"/>
                    <a:ext cx="243375" cy="112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5" h="4517" extrusionOk="0">
                        <a:moveTo>
                          <a:pt x="4241" y="1"/>
                        </a:moveTo>
                        <a:cubicBezTo>
                          <a:pt x="2558" y="1"/>
                          <a:pt x="921" y="762"/>
                          <a:pt x="1" y="2122"/>
                        </a:cubicBezTo>
                        <a:lnTo>
                          <a:pt x="154" y="2214"/>
                        </a:lnTo>
                        <a:cubicBezTo>
                          <a:pt x="3071" y="3657"/>
                          <a:pt x="6265" y="4456"/>
                          <a:pt x="9520" y="4517"/>
                        </a:cubicBezTo>
                        <a:lnTo>
                          <a:pt x="9734" y="4517"/>
                        </a:lnTo>
                        <a:cubicBezTo>
                          <a:pt x="9673" y="4333"/>
                          <a:pt x="9642" y="4241"/>
                          <a:pt x="9612" y="4118"/>
                        </a:cubicBezTo>
                        <a:cubicBezTo>
                          <a:pt x="9182" y="2675"/>
                          <a:pt x="8199" y="1416"/>
                          <a:pt x="6879" y="679"/>
                        </a:cubicBezTo>
                        <a:cubicBezTo>
                          <a:pt x="6055" y="219"/>
                          <a:pt x="5141" y="1"/>
                          <a:pt x="42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>
                    <a:off x="8975025" y="3445775"/>
                    <a:ext cx="245675" cy="112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7" h="4502" extrusionOk="0">
                        <a:moveTo>
                          <a:pt x="5659" y="0"/>
                        </a:moveTo>
                        <a:cubicBezTo>
                          <a:pt x="5515" y="0"/>
                          <a:pt x="5369" y="6"/>
                          <a:pt x="5221" y="18"/>
                        </a:cubicBezTo>
                        <a:cubicBezTo>
                          <a:pt x="2488" y="233"/>
                          <a:pt x="830" y="1891"/>
                          <a:pt x="1" y="4501"/>
                        </a:cubicBezTo>
                        <a:lnTo>
                          <a:pt x="216" y="4501"/>
                        </a:lnTo>
                        <a:cubicBezTo>
                          <a:pt x="3501" y="4501"/>
                          <a:pt x="6725" y="3734"/>
                          <a:pt x="9673" y="2290"/>
                        </a:cubicBezTo>
                        <a:lnTo>
                          <a:pt x="9827" y="2198"/>
                        </a:lnTo>
                        <a:cubicBezTo>
                          <a:pt x="8752" y="813"/>
                          <a:pt x="7339" y="0"/>
                          <a:pt x="565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>
                    <a:off x="9251375" y="2897350"/>
                    <a:ext cx="271000" cy="17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40" h="6929" extrusionOk="0">
                        <a:moveTo>
                          <a:pt x="5589" y="0"/>
                        </a:moveTo>
                        <a:cubicBezTo>
                          <a:pt x="3010" y="31"/>
                          <a:pt x="768" y="1781"/>
                          <a:pt x="93" y="4269"/>
                        </a:cubicBezTo>
                        <a:cubicBezTo>
                          <a:pt x="1" y="4545"/>
                          <a:pt x="93" y="4576"/>
                          <a:pt x="369" y="4606"/>
                        </a:cubicBezTo>
                        <a:cubicBezTo>
                          <a:pt x="2181" y="4698"/>
                          <a:pt x="3870" y="5466"/>
                          <a:pt x="5129" y="6756"/>
                        </a:cubicBezTo>
                        <a:cubicBezTo>
                          <a:pt x="5262" y="6874"/>
                          <a:pt x="5360" y="6929"/>
                          <a:pt x="5453" y="6929"/>
                        </a:cubicBezTo>
                        <a:cubicBezTo>
                          <a:pt x="5552" y="6929"/>
                          <a:pt x="5647" y="6867"/>
                          <a:pt x="5773" y="6756"/>
                        </a:cubicBezTo>
                        <a:cubicBezTo>
                          <a:pt x="7125" y="5405"/>
                          <a:pt x="8936" y="4637"/>
                          <a:pt x="10840" y="4606"/>
                        </a:cubicBezTo>
                        <a:lnTo>
                          <a:pt x="10840" y="4514"/>
                        </a:lnTo>
                        <a:cubicBezTo>
                          <a:pt x="10840" y="4514"/>
                          <a:pt x="10809" y="4483"/>
                          <a:pt x="10809" y="4483"/>
                        </a:cubicBezTo>
                        <a:cubicBezTo>
                          <a:pt x="10809" y="4422"/>
                          <a:pt x="10809" y="4391"/>
                          <a:pt x="10840" y="4361"/>
                        </a:cubicBezTo>
                        <a:lnTo>
                          <a:pt x="10840" y="4238"/>
                        </a:lnTo>
                        <a:cubicBezTo>
                          <a:pt x="10195" y="1843"/>
                          <a:pt x="7954" y="31"/>
                          <a:pt x="558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>
                    <a:off x="8431525" y="2897350"/>
                    <a:ext cx="264875" cy="17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95" h="6963" extrusionOk="0">
                        <a:moveTo>
                          <a:pt x="5155" y="0"/>
                        </a:moveTo>
                        <a:cubicBezTo>
                          <a:pt x="5136" y="0"/>
                          <a:pt x="5117" y="0"/>
                          <a:pt x="5098" y="0"/>
                        </a:cubicBezTo>
                        <a:cubicBezTo>
                          <a:pt x="2856" y="62"/>
                          <a:pt x="891" y="1444"/>
                          <a:pt x="1" y="3532"/>
                        </a:cubicBezTo>
                        <a:cubicBezTo>
                          <a:pt x="1" y="3747"/>
                          <a:pt x="1" y="3992"/>
                          <a:pt x="1" y="4238"/>
                        </a:cubicBezTo>
                        <a:lnTo>
                          <a:pt x="1" y="4422"/>
                        </a:lnTo>
                        <a:lnTo>
                          <a:pt x="1" y="4606"/>
                        </a:lnTo>
                        <a:cubicBezTo>
                          <a:pt x="1843" y="4698"/>
                          <a:pt x="3593" y="5497"/>
                          <a:pt x="4883" y="6848"/>
                        </a:cubicBezTo>
                        <a:cubicBezTo>
                          <a:pt x="4975" y="6925"/>
                          <a:pt x="5044" y="6963"/>
                          <a:pt x="5113" y="6963"/>
                        </a:cubicBezTo>
                        <a:cubicBezTo>
                          <a:pt x="5182" y="6963"/>
                          <a:pt x="5251" y="6925"/>
                          <a:pt x="5344" y="6848"/>
                        </a:cubicBezTo>
                        <a:cubicBezTo>
                          <a:pt x="6633" y="5497"/>
                          <a:pt x="8414" y="4698"/>
                          <a:pt x="10287" y="4606"/>
                        </a:cubicBezTo>
                        <a:cubicBezTo>
                          <a:pt x="10533" y="4606"/>
                          <a:pt x="10594" y="4545"/>
                          <a:pt x="10533" y="4269"/>
                        </a:cubicBezTo>
                        <a:cubicBezTo>
                          <a:pt x="9985" y="1923"/>
                          <a:pt x="7562" y="0"/>
                          <a:pt x="515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>
                    <a:off x="8446125" y="3079850"/>
                    <a:ext cx="251800" cy="17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72" h="6950" extrusionOk="0">
                        <a:moveTo>
                          <a:pt x="4542" y="0"/>
                        </a:moveTo>
                        <a:cubicBezTo>
                          <a:pt x="2931" y="0"/>
                          <a:pt x="1323" y="722"/>
                          <a:pt x="246" y="2158"/>
                        </a:cubicBezTo>
                        <a:cubicBezTo>
                          <a:pt x="154" y="2250"/>
                          <a:pt x="92" y="2373"/>
                          <a:pt x="0" y="2465"/>
                        </a:cubicBezTo>
                        <a:cubicBezTo>
                          <a:pt x="31" y="2557"/>
                          <a:pt x="62" y="2649"/>
                          <a:pt x="92" y="2741"/>
                        </a:cubicBezTo>
                        <a:cubicBezTo>
                          <a:pt x="246" y="3355"/>
                          <a:pt x="430" y="3969"/>
                          <a:pt x="645" y="4584"/>
                        </a:cubicBezTo>
                        <a:cubicBezTo>
                          <a:pt x="676" y="4645"/>
                          <a:pt x="676" y="4737"/>
                          <a:pt x="706" y="4799"/>
                        </a:cubicBezTo>
                        <a:lnTo>
                          <a:pt x="768" y="4829"/>
                        </a:lnTo>
                        <a:cubicBezTo>
                          <a:pt x="1873" y="5075"/>
                          <a:pt x="2887" y="5597"/>
                          <a:pt x="3746" y="6334"/>
                        </a:cubicBezTo>
                        <a:cubicBezTo>
                          <a:pt x="4023" y="6549"/>
                          <a:pt x="4238" y="6917"/>
                          <a:pt x="4514" y="6948"/>
                        </a:cubicBezTo>
                        <a:cubicBezTo>
                          <a:pt x="4523" y="6949"/>
                          <a:pt x="4533" y="6950"/>
                          <a:pt x="4542" y="6950"/>
                        </a:cubicBezTo>
                        <a:cubicBezTo>
                          <a:pt x="4807" y="6950"/>
                          <a:pt x="5045" y="6541"/>
                          <a:pt x="5312" y="6334"/>
                        </a:cubicBezTo>
                        <a:cubicBezTo>
                          <a:pt x="6510" y="5321"/>
                          <a:pt x="7953" y="4737"/>
                          <a:pt x="9519" y="4645"/>
                        </a:cubicBezTo>
                        <a:cubicBezTo>
                          <a:pt x="10072" y="4584"/>
                          <a:pt x="10072" y="4584"/>
                          <a:pt x="9887" y="4062"/>
                        </a:cubicBezTo>
                        <a:cubicBezTo>
                          <a:pt x="9642" y="3325"/>
                          <a:pt x="9243" y="2618"/>
                          <a:pt x="8751" y="2035"/>
                        </a:cubicBezTo>
                        <a:cubicBezTo>
                          <a:pt x="7664" y="676"/>
                          <a:pt x="6102" y="0"/>
                          <a:pt x="454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>
                    <a:off x="9250625" y="3079625"/>
                    <a:ext cx="255650" cy="174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26" h="6965" extrusionOk="0">
                        <a:moveTo>
                          <a:pt x="5641" y="1"/>
                        </a:moveTo>
                        <a:cubicBezTo>
                          <a:pt x="5503" y="1"/>
                          <a:pt x="5362" y="6"/>
                          <a:pt x="5220" y="17"/>
                        </a:cubicBezTo>
                        <a:cubicBezTo>
                          <a:pt x="2702" y="232"/>
                          <a:pt x="1013" y="1676"/>
                          <a:pt x="184" y="4071"/>
                        </a:cubicBezTo>
                        <a:cubicBezTo>
                          <a:pt x="0" y="4593"/>
                          <a:pt x="31" y="4593"/>
                          <a:pt x="553" y="4654"/>
                        </a:cubicBezTo>
                        <a:cubicBezTo>
                          <a:pt x="2334" y="4777"/>
                          <a:pt x="3992" y="5545"/>
                          <a:pt x="5220" y="6803"/>
                        </a:cubicBezTo>
                        <a:cubicBezTo>
                          <a:pt x="5328" y="6911"/>
                          <a:pt x="5412" y="6965"/>
                          <a:pt x="5496" y="6965"/>
                        </a:cubicBezTo>
                        <a:cubicBezTo>
                          <a:pt x="5581" y="6965"/>
                          <a:pt x="5665" y="6911"/>
                          <a:pt x="5773" y="6803"/>
                        </a:cubicBezTo>
                        <a:cubicBezTo>
                          <a:pt x="6694" y="5821"/>
                          <a:pt x="7922" y="5145"/>
                          <a:pt x="9243" y="4838"/>
                        </a:cubicBezTo>
                        <a:cubicBezTo>
                          <a:pt x="9335" y="4777"/>
                          <a:pt x="9457" y="4777"/>
                          <a:pt x="9580" y="4777"/>
                        </a:cubicBezTo>
                        <a:cubicBezTo>
                          <a:pt x="9580" y="4715"/>
                          <a:pt x="9611" y="4685"/>
                          <a:pt x="9642" y="4623"/>
                        </a:cubicBezTo>
                        <a:cubicBezTo>
                          <a:pt x="9826" y="4071"/>
                          <a:pt x="10010" y="3487"/>
                          <a:pt x="10164" y="2873"/>
                        </a:cubicBezTo>
                        <a:cubicBezTo>
                          <a:pt x="10164" y="2842"/>
                          <a:pt x="10194" y="2781"/>
                          <a:pt x="10225" y="2720"/>
                        </a:cubicBezTo>
                        <a:cubicBezTo>
                          <a:pt x="10133" y="2627"/>
                          <a:pt x="10072" y="2505"/>
                          <a:pt x="9979" y="2412"/>
                        </a:cubicBezTo>
                        <a:cubicBezTo>
                          <a:pt x="8897" y="903"/>
                          <a:pt x="7418" y="1"/>
                          <a:pt x="56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>
                    <a:off x="8461475" y="2714300"/>
                    <a:ext cx="234925" cy="17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97" h="6969" extrusionOk="0">
                        <a:moveTo>
                          <a:pt x="3934" y="0"/>
                        </a:moveTo>
                        <a:cubicBezTo>
                          <a:pt x="3329" y="0"/>
                          <a:pt x="2717" y="112"/>
                          <a:pt x="2119" y="352"/>
                        </a:cubicBezTo>
                        <a:cubicBezTo>
                          <a:pt x="2058" y="444"/>
                          <a:pt x="1996" y="536"/>
                          <a:pt x="1935" y="629"/>
                        </a:cubicBezTo>
                        <a:cubicBezTo>
                          <a:pt x="1198" y="1887"/>
                          <a:pt x="553" y="3208"/>
                          <a:pt x="62" y="4590"/>
                        </a:cubicBezTo>
                        <a:cubicBezTo>
                          <a:pt x="31" y="4651"/>
                          <a:pt x="0" y="4712"/>
                          <a:pt x="0" y="4774"/>
                        </a:cubicBezTo>
                        <a:cubicBezTo>
                          <a:pt x="1382" y="5081"/>
                          <a:pt x="2641" y="5756"/>
                          <a:pt x="3654" y="6770"/>
                        </a:cubicBezTo>
                        <a:cubicBezTo>
                          <a:pt x="3746" y="6880"/>
                          <a:pt x="3816" y="6969"/>
                          <a:pt x="3911" y="6969"/>
                        </a:cubicBezTo>
                        <a:cubicBezTo>
                          <a:pt x="3974" y="6969"/>
                          <a:pt x="4047" y="6929"/>
                          <a:pt x="4146" y="6831"/>
                        </a:cubicBezTo>
                        <a:cubicBezTo>
                          <a:pt x="5435" y="5480"/>
                          <a:pt x="7185" y="4712"/>
                          <a:pt x="9059" y="4620"/>
                        </a:cubicBezTo>
                        <a:cubicBezTo>
                          <a:pt x="9304" y="4620"/>
                          <a:pt x="9396" y="4559"/>
                          <a:pt x="9335" y="4252"/>
                        </a:cubicBezTo>
                        <a:cubicBezTo>
                          <a:pt x="8623" y="1773"/>
                          <a:pt x="6342" y="0"/>
                          <a:pt x="393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>
                    <a:off x="9251375" y="2713875"/>
                    <a:ext cx="240300" cy="17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12" h="6960" extrusionOk="0">
                        <a:moveTo>
                          <a:pt x="5344" y="1"/>
                        </a:moveTo>
                        <a:cubicBezTo>
                          <a:pt x="2887" y="154"/>
                          <a:pt x="768" y="1843"/>
                          <a:pt x="93" y="4207"/>
                        </a:cubicBezTo>
                        <a:cubicBezTo>
                          <a:pt x="1" y="4484"/>
                          <a:pt x="31" y="4637"/>
                          <a:pt x="400" y="4637"/>
                        </a:cubicBezTo>
                        <a:cubicBezTo>
                          <a:pt x="2181" y="4729"/>
                          <a:pt x="3900" y="5497"/>
                          <a:pt x="5159" y="6787"/>
                        </a:cubicBezTo>
                        <a:cubicBezTo>
                          <a:pt x="5278" y="6905"/>
                          <a:pt x="5368" y="6960"/>
                          <a:pt x="5457" y="6960"/>
                        </a:cubicBezTo>
                        <a:cubicBezTo>
                          <a:pt x="5552" y="6960"/>
                          <a:pt x="5647" y="6898"/>
                          <a:pt x="5773" y="6787"/>
                        </a:cubicBezTo>
                        <a:cubicBezTo>
                          <a:pt x="6787" y="5712"/>
                          <a:pt x="8138" y="5036"/>
                          <a:pt x="9612" y="4791"/>
                        </a:cubicBezTo>
                        <a:lnTo>
                          <a:pt x="9581" y="4607"/>
                        </a:lnTo>
                        <a:cubicBezTo>
                          <a:pt x="9059" y="3194"/>
                          <a:pt x="8414" y="1874"/>
                          <a:pt x="7647" y="615"/>
                        </a:cubicBezTo>
                        <a:lnTo>
                          <a:pt x="7554" y="431"/>
                        </a:lnTo>
                        <a:cubicBezTo>
                          <a:pt x="6848" y="154"/>
                          <a:pt x="6111" y="1"/>
                          <a:pt x="53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" name="Google Shape;136;p3"/>
                  <p:cNvSpPr/>
                  <p:nvPr/>
                </p:nvSpPr>
                <p:spPr>
                  <a:xfrm>
                    <a:off x="8499075" y="3262375"/>
                    <a:ext cx="198100" cy="14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4" h="5758" extrusionOk="0">
                        <a:moveTo>
                          <a:pt x="2427" y="0"/>
                        </a:moveTo>
                        <a:cubicBezTo>
                          <a:pt x="1598" y="0"/>
                          <a:pt x="769" y="200"/>
                          <a:pt x="1" y="599"/>
                        </a:cubicBezTo>
                        <a:cubicBezTo>
                          <a:pt x="62" y="660"/>
                          <a:pt x="93" y="752"/>
                          <a:pt x="124" y="814"/>
                        </a:cubicBezTo>
                        <a:cubicBezTo>
                          <a:pt x="1137" y="2564"/>
                          <a:pt x="2365" y="4191"/>
                          <a:pt x="3839" y="5604"/>
                        </a:cubicBezTo>
                        <a:cubicBezTo>
                          <a:pt x="3901" y="5665"/>
                          <a:pt x="3931" y="5696"/>
                          <a:pt x="3993" y="5757"/>
                        </a:cubicBezTo>
                        <a:lnTo>
                          <a:pt x="4146" y="5665"/>
                        </a:lnTo>
                        <a:cubicBezTo>
                          <a:pt x="5159" y="5051"/>
                          <a:pt x="6296" y="4713"/>
                          <a:pt x="7493" y="4652"/>
                        </a:cubicBezTo>
                        <a:cubicBezTo>
                          <a:pt x="7831" y="4652"/>
                          <a:pt x="7923" y="4529"/>
                          <a:pt x="7800" y="4191"/>
                        </a:cubicBezTo>
                        <a:cubicBezTo>
                          <a:pt x="7340" y="2656"/>
                          <a:pt x="6265" y="1336"/>
                          <a:pt x="4852" y="599"/>
                        </a:cubicBezTo>
                        <a:cubicBezTo>
                          <a:pt x="4085" y="200"/>
                          <a:pt x="3256" y="0"/>
                          <a:pt x="242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" name="Google Shape;137;p3"/>
                  <p:cNvSpPr/>
                  <p:nvPr/>
                </p:nvSpPr>
                <p:spPr>
                  <a:xfrm>
                    <a:off x="9251375" y="3262125"/>
                    <a:ext cx="201925" cy="14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77" h="5891" extrusionOk="0">
                        <a:moveTo>
                          <a:pt x="5522" y="0"/>
                        </a:moveTo>
                        <a:cubicBezTo>
                          <a:pt x="3102" y="0"/>
                          <a:pt x="552" y="1959"/>
                          <a:pt x="62" y="4324"/>
                        </a:cubicBezTo>
                        <a:cubicBezTo>
                          <a:pt x="1" y="4631"/>
                          <a:pt x="154" y="4631"/>
                          <a:pt x="369" y="4631"/>
                        </a:cubicBezTo>
                        <a:cubicBezTo>
                          <a:pt x="1260" y="4693"/>
                          <a:pt x="2119" y="4877"/>
                          <a:pt x="2918" y="5245"/>
                        </a:cubicBezTo>
                        <a:cubicBezTo>
                          <a:pt x="3317" y="5399"/>
                          <a:pt x="3685" y="5614"/>
                          <a:pt x="4023" y="5890"/>
                        </a:cubicBezTo>
                        <a:lnTo>
                          <a:pt x="4146" y="5767"/>
                        </a:lnTo>
                        <a:cubicBezTo>
                          <a:pt x="5651" y="4324"/>
                          <a:pt x="6940" y="2666"/>
                          <a:pt x="7984" y="855"/>
                        </a:cubicBezTo>
                        <a:cubicBezTo>
                          <a:pt x="8015" y="824"/>
                          <a:pt x="8046" y="762"/>
                          <a:pt x="8076" y="701"/>
                        </a:cubicBezTo>
                        <a:cubicBezTo>
                          <a:pt x="7432" y="363"/>
                          <a:pt x="6725" y="118"/>
                          <a:pt x="5988" y="25"/>
                        </a:cubicBezTo>
                        <a:cubicBezTo>
                          <a:pt x="5834" y="9"/>
                          <a:pt x="5678" y="0"/>
                          <a:pt x="55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" name="Google Shape;138;p3"/>
                  <p:cNvSpPr/>
                  <p:nvPr/>
                </p:nvSpPr>
                <p:spPr>
                  <a:xfrm>
                    <a:off x="8538225" y="2571875"/>
                    <a:ext cx="158175" cy="132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27" h="5282" extrusionOk="0">
                        <a:moveTo>
                          <a:pt x="4668" y="0"/>
                        </a:moveTo>
                        <a:lnTo>
                          <a:pt x="4515" y="123"/>
                        </a:lnTo>
                        <a:cubicBezTo>
                          <a:pt x="2857" y="1351"/>
                          <a:pt x="1383" y="2825"/>
                          <a:pt x="124" y="4483"/>
                        </a:cubicBezTo>
                        <a:lnTo>
                          <a:pt x="1" y="4637"/>
                        </a:lnTo>
                        <a:lnTo>
                          <a:pt x="277" y="4913"/>
                        </a:lnTo>
                        <a:cubicBezTo>
                          <a:pt x="554" y="5159"/>
                          <a:pt x="692" y="5282"/>
                          <a:pt x="830" y="5282"/>
                        </a:cubicBezTo>
                        <a:cubicBezTo>
                          <a:pt x="968" y="5282"/>
                          <a:pt x="1106" y="5159"/>
                          <a:pt x="1383" y="4913"/>
                        </a:cubicBezTo>
                        <a:cubicBezTo>
                          <a:pt x="1475" y="4821"/>
                          <a:pt x="1598" y="4729"/>
                          <a:pt x="1690" y="4637"/>
                        </a:cubicBezTo>
                        <a:cubicBezTo>
                          <a:pt x="2887" y="3654"/>
                          <a:pt x="4392" y="3071"/>
                          <a:pt x="5958" y="3009"/>
                        </a:cubicBezTo>
                        <a:cubicBezTo>
                          <a:pt x="6265" y="2979"/>
                          <a:pt x="6326" y="2886"/>
                          <a:pt x="6234" y="2579"/>
                        </a:cubicBezTo>
                        <a:cubicBezTo>
                          <a:pt x="5927" y="1597"/>
                          <a:pt x="5405" y="737"/>
                          <a:pt x="46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" name="Google Shape;139;p3"/>
                  <p:cNvSpPr/>
                  <p:nvPr/>
                </p:nvSpPr>
                <p:spPr>
                  <a:xfrm>
                    <a:off x="9251375" y="2569550"/>
                    <a:ext cx="161225" cy="13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49" h="5441" extrusionOk="0">
                        <a:moveTo>
                          <a:pt x="1720" y="1"/>
                        </a:moveTo>
                        <a:cubicBezTo>
                          <a:pt x="1659" y="62"/>
                          <a:pt x="1597" y="154"/>
                          <a:pt x="1536" y="216"/>
                        </a:cubicBezTo>
                        <a:cubicBezTo>
                          <a:pt x="891" y="922"/>
                          <a:pt x="400" y="1751"/>
                          <a:pt x="124" y="2642"/>
                        </a:cubicBezTo>
                        <a:cubicBezTo>
                          <a:pt x="1" y="2949"/>
                          <a:pt x="31" y="3072"/>
                          <a:pt x="400" y="3102"/>
                        </a:cubicBezTo>
                        <a:cubicBezTo>
                          <a:pt x="1874" y="3194"/>
                          <a:pt x="3286" y="3716"/>
                          <a:pt x="4453" y="4638"/>
                        </a:cubicBezTo>
                        <a:cubicBezTo>
                          <a:pt x="4803" y="4900"/>
                          <a:pt x="5070" y="5440"/>
                          <a:pt x="5439" y="5440"/>
                        </a:cubicBezTo>
                        <a:cubicBezTo>
                          <a:pt x="5458" y="5440"/>
                          <a:pt x="5477" y="5439"/>
                          <a:pt x="5497" y="5436"/>
                        </a:cubicBezTo>
                        <a:cubicBezTo>
                          <a:pt x="5896" y="5344"/>
                          <a:pt x="6142" y="4945"/>
                          <a:pt x="6449" y="4607"/>
                        </a:cubicBezTo>
                        <a:lnTo>
                          <a:pt x="6357" y="4484"/>
                        </a:lnTo>
                        <a:cubicBezTo>
                          <a:pt x="5067" y="2826"/>
                          <a:pt x="3563" y="1352"/>
                          <a:pt x="1874" y="93"/>
                        </a:cubicBezTo>
                        <a:lnTo>
                          <a:pt x="172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40" name="Google Shape;140;p3"/>
              <p:cNvSpPr/>
              <p:nvPr/>
            </p:nvSpPr>
            <p:spPr>
              <a:xfrm>
                <a:off x="8430775" y="2466700"/>
                <a:ext cx="1090850" cy="1092375"/>
              </a:xfrm>
              <a:custGeom>
                <a:avLst/>
                <a:gdLst/>
                <a:ahLst/>
                <a:cxnLst/>
                <a:rect l="l" t="t" r="r" b="b"/>
                <a:pathLst>
                  <a:path w="43634" h="43695" extrusionOk="0">
                    <a:moveTo>
                      <a:pt x="16213" y="2580"/>
                    </a:moveTo>
                    <a:cubicBezTo>
                      <a:pt x="18761" y="2672"/>
                      <a:pt x="20942" y="4422"/>
                      <a:pt x="21586" y="6879"/>
                    </a:cubicBezTo>
                    <a:cubicBezTo>
                      <a:pt x="21678" y="7124"/>
                      <a:pt x="21586" y="7186"/>
                      <a:pt x="21341" y="7186"/>
                    </a:cubicBezTo>
                    <a:cubicBezTo>
                      <a:pt x="19468" y="7278"/>
                      <a:pt x="17687" y="8107"/>
                      <a:pt x="16397" y="9458"/>
                    </a:cubicBezTo>
                    <a:cubicBezTo>
                      <a:pt x="16314" y="9541"/>
                      <a:pt x="16249" y="9574"/>
                      <a:pt x="16187" y="9574"/>
                    </a:cubicBezTo>
                    <a:cubicBezTo>
                      <a:pt x="16111" y="9574"/>
                      <a:pt x="16038" y="9525"/>
                      <a:pt x="15936" y="9458"/>
                    </a:cubicBezTo>
                    <a:cubicBezTo>
                      <a:pt x="14678" y="8137"/>
                      <a:pt x="12958" y="7339"/>
                      <a:pt x="11116" y="7216"/>
                    </a:cubicBezTo>
                    <a:cubicBezTo>
                      <a:pt x="10870" y="7186"/>
                      <a:pt x="10747" y="7186"/>
                      <a:pt x="10809" y="6848"/>
                    </a:cubicBezTo>
                    <a:cubicBezTo>
                      <a:pt x="11423" y="4483"/>
                      <a:pt x="13818" y="2580"/>
                      <a:pt x="16213" y="2580"/>
                    </a:cubicBezTo>
                    <a:close/>
                    <a:moveTo>
                      <a:pt x="27236" y="2580"/>
                    </a:moveTo>
                    <a:cubicBezTo>
                      <a:pt x="29785" y="2672"/>
                      <a:pt x="31965" y="4391"/>
                      <a:pt x="32641" y="6848"/>
                    </a:cubicBezTo>
                    <a:cubicBezTo>
                      <a:pt x="32702" y="7093"/>
                      <a:pt x="32641" y="7186"/>
                      <a:pt x="32395" y="7186"/>
                    </a:cubicBezTo>
                    <a:cubicBezTo>
                      <a:pt x="30522" y="7278"/>
                      <a:pt x="28710" y="8107"/>
                      <a:pt x="27420" y="9489"/>
                    </a:cubicBezTo>
                    <a:cubicBezTo>
                      <a:pt x="27339" y="9570"/>
                      <a:pt x="27274" y="9601"/>
                      <a:pt x="27219" y="9601"/>
                    </a:cubicBezTo>
                    <a:cubicBezTo>
                      <a:pt x="27110" y="9601"/>
                      <a:pt x="27042" y="9478"/>
                      <a:pt x="26960" y="9396"/>
                    </a:cubicBezTo>
                    <a:cubicBezTo>
                      <a:pt x="25885" y="8322"/>
                      <a:pt x="24503" y="7585"/>
                      <a:pt x="23030" y="7339"/>
                    </a:cubicBezTo>
                    <a:cubicBezTo>
                      <a:pt x="22753" y="7278"/>
                      <a:pt x="22446" y="7247"/>
                      <a:pt x="22170" y="7216"/>
                    </a:cubicBezTo>
                    <a:cubicBezTo>
                      <a:pt x="21801" y="7216"/>
                      <a:pt x="21801" y="7032"/>
                      <a:pt x="21893" y="6786"/>
                    </a:cubicBezTo>
                    <a:cubicBezTo>
                      <a:pt x="22630" y="4576"/>
                      <a:pt x="24074" y="3132"/>
                      <a:pt x="26407" y="2672"/>
                    </a:cubicBezTo>
                    <a:cubicBezTo>
                      <a:pt x="26684" y="2610"/>
                      <a:pt x="26960" y="2580"/>
                      <a:pt x="27236" y="2580"/>
                    </a:cubicBezTo>
                    <a:close/>
                    <a:moveTo>
                      <a:pt x="16209" y="9887"/>
                    </a:moveTo>
                    <a:cubicBezTo>
                      <a:pt x="18047" y="9887"/>
                      <a:pt x="19729" y="10833"/>
                      <a:pt x="20727" y="12375"/>
                    </a:cubicBezTo>
                    <a:cubicBezTo>
                      <a:pt x="21156" y="12958"/>
                      <a:pt x="21433" y="13603"/>
                      <a:pt x="21648" y="14309"/>
                    </a:cubicBezTo>
                    <a:cubicBezTo>
                      <a:pt x="21648" y="14506"/>
                      <a:pt x="21530" y="14526"/>
                      <a:pt x="21404" y="14526"/>
                    </a:cubicBezTo>
                    <a:cubicBezTo>
                      <a:pt x="21373" y="14526"/>
                      <a:pt x="21341" y="14524"/>
                      <a:pt x="21310" y="14524"/>
                    </a:cubicBezTo>
                    <a:cubicBezTo>
                      <a:pt x="20696" y="14555"/>
                      <a:pt x="20051" y="14647"/>
                      <a:pt x="19468" y="14862"/>
                    </a:cubicBezTo>
                    <a:cubicBezTo>
                      <a:pt x="18332" y="15200"/>
                      <a:pt x="17288" y="15814"/>
                      <a:pt x="16458" y="16674"/>
                    </a:cubicBezTo>
                    <a:cubicBezTo>
                      <a:pt x="16355" y="16792"/>
                      <a:pt x="16272" y="16847"/>
                      <a:pt x="16191" y="16847"/>
                    </a:cubicBezTo>
                    <a:cubicBezTo>
                      <a:pt x="16103" y="16847"/>
                      <a:pt x="16017" y="16785"/>
                      <a:pt x="15906" y="16674"/>
                    </a:cubicBezTo>
                    <a:cubicBezTo>
                      <a:pt x="14647" y="15415"/>
                      <a:pt x="12958" y="14647"/>
                      <a:pt x="11177" y="14555"/>
                    </a:cubicBezTo>
                    <a:cubicBezTo>
                      <a:pt x="10809" y="14555"/>
                      <a:pt x="10747" y="14401"/>
                      <a:pt x="10839" y="14064"/>
                    </a:cubicBezTo>
                    <a:cubicBezTo>
                      <a:pt x="11545" y="11699"/>
                      <a:pt x="13726" y="9888"/>
                      <a:pt x="16121" y="9888"/>
                    </a:cubicBezTo>
                    <a:cubicBezTo>
                      <a:pt x="16150" y="9887"/>
                      <a:pt x="16179" y="9887"/>
                      <a:pt x="16209" y="9887"/>
                    </a:cubicBezTo>
                    <a:close/>
                    <a:moveTo>
                      <a:pt x="27206" y="9857"/>
                    </a:moveTo>
                    <a:cubicBezTo>
                      <a:pt x="29785" y="9949"/>
                      <a:pt x="31996" y="11730"/>
                      <a:pt x="32641" y="14217"/>
                    </a:cubicBezTo>
                    <a:cubicBezTo>
                      <a:pt x="32733" y="14432"/>
                      <a:pt x="32641" y="14524"/>
                      <a:pt x="32426" y="14524"/>
                    </a:cubicBezTo>
                    <a:cubicBezTo>
                      <a:pt x="30522" y="14586"/>
                      <a:pt x="28741" y="15415"/>
                      <a:pt x="27420" y="16797"/>
                    </a:cubicBezTo>
                    <a:cubicBezTo>
                      <a:pt x="27348" y="16869"/>
                      <a:pt x="27289" y="16900"/>
                      <a:pt x="27231" y="16900"/>
                    </a:cubicBezTo>
                    <a:cubicBezTo>
                      <a:pt x="27166" y="16900"/>
                      <a:pt x="27102" y="16861"/>
                      <a:pt x="27021" y="16797"/>
                    </a:cubicBezTo>
                    <a:cubicBezTo>
                      <a:pt x="25732" y="15445"/>
                      <a:pt x="23981" y="14647"/>
                      <a:pt x="22108" y="14555"/>
                    </a:cubicBezTo>
                    <a:cubicBezTo>
                      <a:pt x="21740" y="14524"/>
                      <a:pt x="21801" y="14309"/>
                      <a:pt x="21893" y="14094"/>
                    </a:cubicBezTo>
                    <a:cubicBezTo>
                      <a:pt x="22661" y="11791"/>
                      <a:pt x="24196" y="10348"/>
                      <a:pt x="26622" y="9949"/>
                    </a:cubicBezTo>
                    <a:cubicBezTo>
                      <a:pt x="26837" y="9888"/>
                      <a:pt x="27052" y="9888"/>
                      <a:pt x="27206" y="9857"/>
                    </a:cubicBezTo>
                    <a:close/>
                    <a:moveTo>
                      <a:pt x="27175" y="17196"/>
                    </a:moveTo>
                    <a:cubicBezTo>
                      <a:pt x="29754" y="17257"/>
                      <a:pt x="31996" y="19007"/>
                      <a:pt x="32641" y="21525"/>
                    </a:cubicBezTo>
                    <a:cubicBezTo>
                      <a:pt x="32733" y="21771"/>
                      <a:pt x="32641" y="21802"/>
                      <a:pt x="32426" y="21832"/>
                    </a:cubicBezTo>
                    <a:cubicBezTo>
                      <a:pt x="30522" y="21894"/>
                      <a:pt x="28741" y="22692"/>
                      <a:pt x="27420" y="24074"/>
                    </a:cubicBezTo>
                    <a:cubicBezTo>
                      <a:pt x="27344" y="24151"/>
                      <a:pt x="27282" y="24189"/>
                      <a:pt x="27221" y="24189"/>
                    </a:cubicBezTo>
                    <a:cubicBezTo>
                      <a:pt x="27159" y="24189"/>
                      <a:pt x="27098" y="24151"/>
                      <a:pt x="27021" y="24074"/>
                    </a:cubicBezTo>
                    <a:cubicBezTo>
                      <a:pt x="25732" y="22723"/>
                      <a:pt x="23951" y="21894"/>
                      <a:pt x="22078" y="21832"/>
                    </a:cubicBezTo>
                    <a:cubicBezTo>
                      <a:pt x="21709" y="21802"/>
                      <a:pt x="21801" y="21587"/>
                      <a:pt x="21863" y="21433"/>
                    </a:cubicBezTo>
                    <a:cubicBezTo>
                      <a:pt x="22600" y="19253"/>
                      <a:pt x="24012" y="17841"/>
                      <a:pt x="26254" y="17319"/>
                    </a:cubicBezTo>
                    <a:cubicBezTo>
                      <a:pt x="26561" y="17226"/>
                      <a:pt x="26868" y="17196"/>
                      <a:pt x="27175" y="17196"/>
                    </a:cubicBezTo>
                    <a:close/>
                    <a:moveTo>
                      <a:pt x="16186" y="17206"/>
                    </a:moveTo>
                    <a:cubicBezTo>
                      <a:pt x="18537" y="17206"/>
                      <a:pt x="20875" y="18870"/>
                      <a:pt x="21586" y="21495"/>
                    </a:cubicBezTo>
                    <a:lnTo>
                      <a:pt x="21648" y="21648"/>
                    </a:lnTo>
                    <a:cubicBezTo>
                      <a:pt x="21648" y="21832"/>
                      <a:pt x="21525" y="21802"/>
                      <a:pt x="21402" y="21832"/>
                    </a:cubicBezTo>
                    <a:cubicBezTo>
                      <a:pt x="19498" y="21894"/>
                      <a:pt x="17687" y="22723"/>
                      <a:pt x="16366" y="24105"/>
                    </a:cubicBezTo>
                    <a:cubicBezTo>
                      <a:pt x="16294" y="24177"/>
                      <a:pt x="16235" y="24208"/>
                      <a:pt x="16177" y="24208"/>
                    </a:cubicBezTo>
                    <a:cubicBezTo>
                      <a:pt x="16112" y="24208"/>
                      <a:pt x="16048" y="24169"/>
                      <a:pt x="15967" y="24105"/>
                    </a:cubicBezTo>
                    <a:cubicBezTo>
                      <a:pt x="14678" y="22723"/>
                      <a:pt x="12897" y="21924"/>
                      <a:pt x="10993" y="21832"/>
                    </a:cubicBezTo>
                    <a:cubicBezTo>
                      <a:pt x="10686" y="21802"/>
                      <a:pt x="10778" y="21617"/>
                      <a:pt x="10839" y="21433"/>
                    </a:cubicBezTo>
                    <a:cubicBezTo>
                      <a:pt x="11331" y="19652"/>
                      <a:pt x="12682" y="18178"/>
                      <a:pt x="14432" y="17533"/>
                    </a:cubicBezTo>
                    <a:cubicBezTo>
                      <a:pt x="15000" y="17311"/>
                      <a:pt x="15593" y="17206"/>
                      <a:pt x="16186" y="17206"/>
                    </a:cubicBezTo>
                    <a:close/>
                    <a:moveTo>
                      <a:pt x="16172" y="24471"/>
                    </a:moveTo>
                    <a:cubicBezTo>
                      <a:pt x="16216" y="24471"/>
                      <a:pt x="16261" y="24472"/>
                      <a:pt x="16305" y="24473"/>
                    </a:cubicBezTo>
                    <a:cubicBezTo>
                      <a:pt x="18854" y="24504"/>
                      <a:pt x="21034" y="26285"/>
                      <a:pt x="21586" y="28772"/>
                    </a:cubicBezTo>
                    <a:cubicBezTo>
                      <a:pt x="21678" y="29079"/>
                      <a:pt x="21556" y="29110"/>
                      <a:pt x="21341" y="29140"/>
                    </a:cubicBezTo>
                    <a:lnTo>
                      <a:pt x="21341" y="29110"/>
                    </a:lnTo>
                    <a:cubicBezTo>
                      <a:pt x="20911" y="29171"/>
                      <a:pt x="20450" y="29232"/>
                      <a:pt x="20020" y="29325"/>
                    </a:cubicBezTo>
                    <a:cubicBezTo>
                      <a:pt x="18669" y="29601"/>
                      <a:pt x="17410" y="30307"/>
                      <a:pt x="16458" y="31290"/>
                    </a:cubicBezTo>
                    <a:cubicBezTo>
                      <a:pt x="16347" y="31401"/>
                      <a:pt x="16269" y="31463"/>
                      <a:pt x="16186" y="31463"/>
                    </a:cubicBezTo>
                    <a:cubicBezTo>
                      <a:pt x="16107" y="31463"/>
                      <a:pt x="16024" y="31408"/>
                      <a:pt x="15906" y="31290"/>
                    </a:cubicBezTo>
                    <a:cubicBezTo>
                      <a:pt x="14678" y="30031"/>
                      <a:pt x="13019" y="29263"/>
                      <a:pt x="11269" y="29140"/>
                    </a:cubicBezTo>
                    <a:cubicBezTo>
                      <a:pt x="10716" y="29110"/>
                      <a:pt x="10716" y="29079"/>
                      <a:pt x="10870" y="28557"/>
                    </a:cubicBezTo>
                    <a:cubicBezTo>
                      <a:pt x="11534" y="26144"/>
                      <a:pt x="13708" y="24471"/>
                      <a:pt x="16172" y="24471"/>
                    </a:cubicBezTo>
                    <a:close/>
                    <a:moveTo>
                      <a:pt x="27267" y="24473"/>
                    </a:moveTo>
                    <a:cubicBezTo>
                      <a:pt x="29631" y="24473"/>
                      <a:pt x="32119" y="26469"/>
                      <a:pt x="32641" y="28772"/>
                    </a:cubicBezTo>
                    <a:cubicBezTo>
                      <a:pt x="32733" y="29171"/>
                      <a:pt x="32487" y="29110"/>
                      <a:pt x="32303" y="29140"/>
                    </a:cubicBezTo>
                    <a:cubicBezTo>
                      <a:pt x="31075" y="29202"/>
                      <a:pt x="29908" y="29570"/>
                      <a:pt x="28864" y="30215"/>
                    </a:cubicBezTo>
                    <a:cubicBezTo>
                      <a:pt x="28342" y="30522"/>
                      <a:pt x="27881" y="30891"/>
                      <a:pt x="27451" y="31320"/>
                    </a:cubicBezTo>
                    <a:cubicBezTo>
                      <a:pt x="27371" y="31416"/>
                      <a:pt x="27300" y="31470"/>
                      <a:pt x="27224" y="31470"/>
                    </a:cubicBezTo>
                    <a:cubicBezTo>
                      <a:pt x="27154" y="31470"/>
                      <a:pt x="27079" y="31424"/>
                      <a:pt x="26991" y="31320"/>
                    </a:cubicBezTo>
                    <a:cubicBezTo>
                      <a:pt x="25732" y="30031"/>
                      <a:pt x="24012" y="29232"/>
                      <a:pt x="22231" y="29110"/>
                    </a:cubicBezTo>
                    <a:cubicBezTo>
                      <a:pt x="22176" y="29116"/>
                      <a:pt x="22123" y="29122"/>
                      <a:pt x="22074" y="29122"/>
                    </a:cubicBezTo>
                    <a:cubicBezTo>
                      <a:pt x="21905" y="29122"/>
                      <a:pt x="21791" y="29058"/>
                      <a:pt x="21863" y="28772"/>
                    </a:cubicBezTo>
                    <a:lnTo>
                      <a:pt x="21863" y="28741"/>
                    </a:lnTo>
                    <a:cubicBezTo>
                      <a:pt x="22446" y="26407"/>
                      <a:pt x="24903" y="24473"/>
                      <a:pt x="27267" y="24473"/>
                    </a:cubicBezTo>
                    <a:close/>
                    <a:moveTo>
                      <a:pt x="16228" y="31812"/>
                    </a:moveTo>
                    <a:cubicBezTo>
                      <a:pt x="18200" y="31812"/>
                      <a:pt x="20141" y="33027"/>
                      <a:pt x="21126" y="34913"/>
                    </a:cubicBezTo>
                    <a:cubicBezTo>
                      <a:pt x="21341" y="35343"/>
                      <a:pt x="21525" y="35804"/>
                      <a:pt x="21648" y="36264"/>
                    </a:cubicBezTo>
                    <a:cubicBezTo>
                      <a:pt x="21648" y="36430"/>
                      <a:pt x="21559" y="36463"/>
                      <a:pt x="21462" y="36463"/>
                    </a:cubicBezTo>
                    <a:cubicBezTo>
                      <a:pt x="21397" y="36463"/>
                      <a:pt x="21328" y="36448"/>
                      <a:pt x="21279" y="36448"/>
                    </a:cubicBezTo>
                    <a:cubicBezTo>
                      <a:pt x="19867" y="36510"/>
                      <a:pt x="18546" y="36970"/>
                      <a:pt x="17441" y="37799"/>
                    </a:cubicBezTo>
                    <a:cubicBezTo>
                      <a:pt x="17073" y="38045"/>
                      <a:pt x="16735" y="38352"/>
                      <a:pt x="16428" y="38659"/>
                    </a:cubicBezTo>
                    <a:cubicBezTo>
                      <a:pt x="16336" y="38736"/>
                      <a:pt x="16259" y="38774"/>
                      <a:pt x="16186" y="38774"/>
                    </a:cubicBezTo>
                    <a:cubicBezTo>
                      <a:pt x="16113" y="38774"/>
                      <a:pt x="16044" y="38736"/>
                      <a:pt x="15967" y="38659"/>
                    </a:cubicBezTo>
                    <a:cubicBezTo>
                      <a:pt x="14678" y="37308"/>
                      <a:pt x="12927" y="36540"/>
                      <a:pt x="11054" y="36448"/>
                    </a:cubicBezTo>
                    <a:cubicBezTo>
                      <a:pt x="10716" y="36448"/>
                      <a:pt x="10778" y="36264"/>
                      <a:pt x="10839" y="36080"/>
                    </a:cubicBezTo>
                    <a:cubicBezTo>
                      <a:pt x="11453" y="33808"/>
                      <a:pt x="13388" y="32150"/>
                      <a:pt x="15691" y="31842"/>
                    </a:cubicBezTo>
                    <a:cubicBezTo>
                      <a:pt x="15870" y="31822"/>
                      <a:pt x="16049" y="31812"/>
                      <a:pt x="16228" y="31812"/>
                    </a:cubicBezTo>
                    <a:close/>
                    <a:moveTo>
                      <a:pt x="27367" y="31810"/>
                    </a:moveTo>
                    <a:cubicBezTo>
                      <a:pt x="29441" y="31810"/>
                      <a:pt x="31493" y="33238"/>
                      <a:pt x="32395" y="35343"/>
                    </a:cubicBezTo>
                    <a:cubicBezTo>
                      <a:pt x="32518" y="35681"/>
                      <a:pt x="32763" y="36049"/>
                      <a:pt x="32641" y="36326"/>
                    </a:cubicBezTo>
                    <a:lnTo>
                      <a:pt x="32641" y="36295"/>
                    </a:lnTo>
                    <a:cubicBezTo>
                      <a:pt x="32575" y="36458"/>
                      <a:pt x="32424" y="36491"/>
                      <a:pt x="32251" y="36491"/>
                    </a:cubicBezTo>
                    <a:cubicBezTo>
                      <a:pt x="32130" y="36491"/>
                      <a:pt x="31998" y="36475"/>
                      <a:pt x="31877" y="36475"/>
                    </a:cubicBezTo>
                    <a:cubicBezTo>
                      <a:pt x="31844" y="36475"/>
                      <a:pt x="31812" y="36476"/>
                      <a:pt x="31781" y="36479"/>
                    </a:cubicBezTo>
                    <a:cubicBezTo>
                      <a:pt x="30153" y="36694"/>
                      <a:pt x="28649" y="37462"/>
                      <a:pt x="27482" y="38628"/>
                    </a:cubicBezTo>
                    <a:cubicBezTo>
                      <a:pt x="27386" y="38724"/>
                      <a:pt x="27307" y="38778"/>
                      <a:pt x="27227" y="38778"/>
                    </a:cubicBezTo>
                    <a:cubicBezTo>
                      <a:pt x="27154" y="38778"/>
                      <a:pt x="27079" y="38732"/>
                      <a:pt x="26991" y="38628"/>
                    </a:cubicBezTo>
                    <a:cubicBezTo>
                      <a:pt x="25701" y="37308"/>
                      <a:pt x="23951" y="36510"/>
                      <a:pt x="22108" y="36448"/>
                    </a:cubicBezTo>
                    <a:cubicBezTo>
                      <a:pt x="21771" y="36448"/>
                      <a:pt x="21801" y="36264"/>
                      <a:pt x="21863" y="36049"/>
                    </a:cubicBezTo>
                    <a:cubicBezTo>
                      <a:pt x="22538" y="33623"/>
                      <a:pt x="24718" y="31904"/>
                      <a:pt x="27236" y="31812"/>
                    </a:cubicBezTo>
                    <a:cubicBezTo>
                      <a:pt x="27280" y="31810"/>
                      <a:pt x="27323" y="31810"/>
                      <a:pt x="27367" y="31810"/>
                    </a:cubicBezTo>
                    <a:close/>
                    <a:moveTo>
                      <a:pt x="21832" y="0"/>
                    </a:moveTo>
                    <a:cubicBezTo>
                      <a:pt x="21156" y="0"/>
                      <a:pt x="20512" y="62"/>
                      <a:pt x="19867" y="123"/>
                    </a:cubicBezTo>
                    <a:cubicBezTo>
                      <a:pt x="18577" y="430"/>
                      <a:pt x="17380" y="1106"/>
                      <a:pt x="16458" y="2058"/>
                    </a:cubicBezTo>
                    <a:cubicBezTo>
                      <a:pt x="16347" y="2153"/>
                      <a:pt x="16260" y="2208"/>
                      <a:pt x="16172" y="2208"/>
                    </a:cubicBezTo>
                    <a:cubicBezTo>
                      <a:pt x="16091" y="2208"/>
                      <a:pt x="16009" y="2161"/>
                      <a:pt x="15906" y="2058"/>
                    </a:cubicBezTo>
                    <a:cubicBezTo>
                      <a:pt x="15568" y="1720"/>
                      <a:pt x="15200" y="1444"/>
                      <a:pt x="14831" y="1136"/>
                    </a:cubicBezTo>
                    <a:cubicBezTo>
                      <a:pt x="12743" y="1873"/>
                      <a:pt x="10747" y="2887"/>
                      <a:pt x="8966" y="4207"/>
                    </a:cubicBezTo>
                    <a:cubicBezTo>
                      <a:pt x="9703" y="4913"/>
                      <a:pt x="10256" y="5804"/>
                      <a:pt x="10532" y="6817"/>
                    </a:cubicBezTo>
                    <a:cubicBezTo>
                      <a:pt x="10655" y="7093"/>
                      <a:pt x="10563" y="7186"/>
                      <a:pt x="10256" y="7216"/>
                    </a:cubicBezTo>
                    <a:cubicBezTo>
                      <a:pt x="8690" y="7308"/>
                      <a:pt x="7216" y="7892"/>
                      <a:pt x="5988" y="8874"/>
                    </a:cubicBezTo>
                    <a:cubicBezTo>
                      <a:pt x="5896" y="8967"/>
                      <a:pt x="5773" y="9059"/>
                      <a:pt x="5681" y="9151"/>
                    </a:cubicBezTo>
                    <a:cubicBezTo>
                      <a:pt x="5424" y="9393"/>
                      <a:pt x="5293" y="9515"/>
                      <a:pt x="5157" y="9515"/>
                    </a:cubicBezTo>
                    <a:cubicBezTo>
                      <a:pt x="5017" y="9515"/>
                      <a:pt x="4871" y="9385"/>
                      <a:pt x="4575" y="9120"/>
                    </a:cubicBezTo>
                    <a:lnTo>
                      <a:pt x="4299" y="8874"/>
                    </a:lnTo>
                    <a:cubicBezTo>
                      <a:pt x="3961" y="9335"/>
                      <a:pt x="3654" y="9796"/>
                      <a:pt x="3347" y="10256"/>
                    </a:cubicBezTo>
                    <a:cubicBezTo>
                      <a:pt x="3946" y="10018"/>
                      <a:pt x="4556" y="9907"/>
                      <a:pt x="5158" y="9907"/>
                    </a:cubicBezTo>
                    <a:cubicBezTo>
                      <a:pt x="7579" y="9907"/>
                      <a:pt x="9850" y="11702"/>
                      <a:pt x="10563" y="14187"/>
                    </a:cubicBezTo>
                    <a:cubicBezTo>
                      <a:pt x="10655" y="14463"/>
                      <a:pt x="10532" y="14524"/>
                      <a:pt x="10287" y="14555"/>
                    </a:cubicBezTo>
                    <a:cubicBezTo>
                      <a:pt x="8413" y="14616"/>
                      <a:pt x="6663" y="15415"/>
                      <a:pt x="5374" y="16735"/>
                    </a:cubicBezTo>
                    <a:cubicBezTo>
                      <a:pt x="5273" y="16836"/>
                      <a:pt x="5198" y="16875"/>
                      <a:pt x="5134" y="16875"/>
                    </a:cubicBezTo>
                    <a:cubicBezTo>
                      <a:pt x="5042" y="16875"/>
                      <a:pt x="4973" y="16795"/>
                      <a:pt x="4882" y="16704"/>
                    </a:cubicBezTo>
                    <a:cubicBezTo>
                      <a:pt x="3869" y="15691"/>
                      <a:pt x="2610" y="15016"/>
                      <a:pt x="1228" y="14709"/>
                    </a:cubicBezTo>
                    <a:cubicBezTo>
                      <a:pt x="553" y="16674"/>
                      <a:pt x="154" y="18700"/>
                      <a:pt x="61" y="20758"/>
                    </a:cubicBezTo>
                    <a:cubicBezTo>
                      <a:pt x="921" y="18670"/>
                      <a:pt x="2917" y="17288"/>
                      <a:pt x="5159" y="17196"/>
                    </a:cubicBezTo>
                    <a:cubicBezTo>
                      <a:pt x="7584" y="17196"/>
                      <a:pt x="10010" y="19130"/>
                      <a:pt x="10563" y="21495"/>
                    </a:cubicBezTo>
                    <a:cubicBezTo>
                      <a:pt x="10624" y="21740"/>
                      <a:pt x="10563" y="21802"/>
                      <a:pt x="10317" y="21832"/>
                    </a:cubicBezTo>
                    <a:cubicBezTo>
                      <a:pt x="8444" y="21894"/>
                      <a:pt x="6663" y="22723"/>
                      <a:pt x="5374" y="24074"/>
                    </a:cubicBezTo>
                    <a:cubicBezTo>
                      <a:pt x="5281" y="24166"/>
                      <a:pt x="5212" y="24212"/>
                      <a:pt x="5143" y="24212"/>
                    </a:cubicBezTo>
                    <a:cubicBezTo>
                      <a:pt x="5074" y="24212"/>
                      <a:pt x="5005" y="24166"/>
                      <a:pt x="4913" y="24074"/>
                    </a:cubicBezTo>
                    <a:cubicBezTo>
                      <a:pt x="3623" y="22723"/>
                      <a:pt x="1873" y="21924"/>
                      <a:pt x="0" y="21832"/>
                    </a:cubicBezTo>
                    <a:lnTo>
                      <a:pt x="0" y="21863"/>
                    </a:lnTo>
                    <a:cubicBezTo>
                      <a:pt x="0" y="23583"/>
                      <a:pt x="215" y="25333"/>
                      <a:pt x="614" y="26991"/>
                    </a:cubicBezTo>
                    <a:cubicBezTo>
                      <a:pt x="706" y="26899"/>
                      <a:pt x="768" y="26776"/>
                      <a:pt x="860" y="26684"/>
                    </a:cubicBezTo>
                    <a:cubicBezTo>
                      <a:pt x="1940" y="25260"/>
                      <a:pt x="3554" y="24537"/>
                      <a:pt x="5170" y="24537"/>
                    </a:cubicBezTo>
                    <a:cubicBezTo>
                      <a:pt x="6725" y="24537"/>
                      <a:pt x="8281" y="25206"/>
                      <a:pt x="9365" y="26561"/>
                    </a:cubicBezTo>
                    <a:cubicBezTo>
                      <a:pt x="9857" y="27175"/>
                      <a:pt x="10256" y="27851"/>
                      <a:pt x="10501" y="28588"/>
                    </a:cubicBezTo>
                    <a:cubicBezTo>
                      <a:pt x="10655" y="29110"/>
                      <a:pt x="10655" y="29140"/>
                      <a:pt x="10102" y="29171"/>
                    </a:cubicBezTo>
                    <a:cubicBezTo>
                      <a:pt x="8567" y="29294"/>
                      <a:pt x="7093" y="29877"/>
                      <a:pt x="5896" y="30860"/>
                    </a:cubicBezTo>
                    <a:cubicBezTo>
                      <a:pt x="5665" y="31062"/>
                      <a:pt x="5462" y="31480"/>
                      <a:pt x="5184" y="31480"/>
                    </a:cubicBezTo>
                    <a:cubicBezTo>
                      <a:pt x="5165" y="31480"/>
                      <a:pt x="5147" y="31478"/>
                      <a:pt x="5128" y="31474"/>
                    </a:cubicBezTo>
                    <a:cubicBezTo>
                      <a:pt x="4790" y="31443"/>
                      <a:pt x="4637" y="31075"/>
                      <a:pt x="4360" y="30860"/>
                    </a:cubicBezTo>
                    <a:cubicBezTo>
                      <a:pt x="3501" y="30123"/>
                      <a:pt x="2457" y="29632"/>
                      <a:pt x="1382" y="29355"/>
                    </a:cubicBezTo>
                    <a:lnTo>
                      <a:pt x="1320" y="29325"/>
                    </a:lnTo>
                    <a:lnTo>
                      <a:pt x="1320" y="29325"/>
                    </a:lnTo>
                    <a:cubicBezTo>
                      <a:pt x="1720" y="30399"/>
                      <a:pt x="2180" y="31443"/>
                      <a:pt x="2733" y="32426"/>
                    </a:cubicBezTo>
                    <a:cubicBezTo>
                      <a:pt x="3485" y="32042"/>
                      <a:pt x="4314" y="31850"/>
                      <a:pt x="5143" y="31850"/>
                    </a:cubicBezTo>
                    <a:cubicBezTo>
                      <a:pt x="5972" y="31850"/>
                      <a:pt x="6801" y="32042"/>
                      <a:pt x="7554" y="32426"/>
                    </a:cubicBezTo>
                    <a:cubicBezTo>
                      <a:pt x="8997" y="33194"/>
                      <a:pt x="10072" y="34483"/>
                      <a:pt x="10501" y="36018"/>
                    </a:cubicBezTo>
                    <a:cubicBezTo>
                      <a:pt x="10624" y="36356"/>
                      <a:pt x="10563" y="36448"/>
                      <a:pt x="10194" y="36479"/>
                    </a:cubicBezTo>
                    <a:cubicBezTo>
                      <a:pt x="9028" y="36510"/>
                      <a:pt x="7861" y="36878"/>
                      <a:pt x="6847" y="37492"/>
                    </a:cubicBezTo>
                    <a:lnTo>
                      <a:pt x="6694" y="37584"/>
                    </a:lnTo>
                    <a:cubicBezTo>
                      <a:pt x="8260" y="39058"/>
                      <a:pt x="10010" y="40317"/>
                      <a:pt x="11914" y="41300"/>
                    </a:cubicBezTo>
                    <a:cubicBezTo>
                      <a:pt x="12854" y="39940"/>
                      <a:pt x="14498" y="39179"/>
                      <a:pt x="16175" y="39179"/>
                    </a:cubicBezTo>
                    <a:cubicBezTo>
                      <a:pt x="17072" y="39179"/>
                      <a:pt x="17979" y="39397"/>
                      <a:pt x="18792" y="39857"/>
                    </a:cubicBezTo>
                    <a:cubicBezTo>
                      <a:pt x="20112" y="40624"/>
                      <a:pt x="21095" y="41853"/>
                      <a:pt x="21556" y="43296"/>
                    </a:cubicBezTo>
                    <a:cubicBezTo>
                      <a:pt x="21586" y="43419"/>
                      <a:pt x="21617" y="43541"/>
                      <a:pt x="21648" y="43695"/>
                    </a:cubicBezTo>
                    <a:lnTo>
                      <a:pt x="21771" y="43695"/>
                    </a:lnTo>
                    <a:cubicBezTo>
                      <a:pt x="22569" y="41054"/>
                      <a:pt x="24227" y="39396"/>
                      <a:pt x="26960" y="39181"/>
                    </a:cubicBezTo>
                    <a:cubicBezTo>
                      <a:pt x="27106" y="39169"/>
                      <a:pt x="27250" y="39164"/>
                      <a:pt x="27393" y="39164"/>
                    </a:cubicBezTo>
                    <a:cubicBezTo>
                      <a:pt x="29102" y="39164"/>
                      <a:pt x="30517" y="40003"/>
                      <a:pt x="31566" y="41392"/>
                    </a:cubicBezTo>
                    <a:cubicBezTo>
                      <a:pt x="33500" y="40440"/>
                      <a:pt x="35251" y="39181"/>
                      <a:pt x="36817" y="37707"/>
                    </a:cubicBezTo>
                    <a:cubicBezTo>
                      <a:pt x="36479" y="37462"/>
                      <a:pt x="36110" y="37247"/>
                      <a:pt x="35711" y="37093"/>
                    </a:cubicBezTo>
                    <a:cubicBezTo>
                      <a:pt x="34913" y="36725"/>
                      <a:pt x="34053" y="36510"/>
                      <a:pt x="33193" y="36479"/>
                    </a:cubicBezTo>
                    <a:cubicBezTo>
                      <a:pt x="32948" y="36479"/>
                      <a:pt x="32794" y="36479"/>
                      <a:pt x="32886" y="36141"/>
                    </a:cubicBezTo>
                    <a:cubicBezTo>
                      <a:pt x="33374" y="33818"/>
                      <a:pt x="35898" y="31843"/>
                      <a:pt x="38280" y="31843"/>
                    </a:cubicBezTo>
                    <a:cubicBezTo>
                      <a:pt x="38448" y="31843"/>
                      <a:pt x="38616" y="31853"/>
                      <a:pt x="38782" y="31873"/>
                    </a:cubicBezTo>
                    <a:cubicBezTo>
                      <a:pt x="39488" y="31965"/>
                      <a:pt x="40194" y="32180"/>
                      <a:pt x="40870" y="32518"/>
                    </a:cubicBezTo>
                    <a:cubicBezTo>
                      <a:pt x="41453" y="31474"/>
                      <a:pt x="41944" y="30399"/>
                      <a:pt x="42344" y="29294"/>
                    </a:cubicBezTo>
                    <a:cubicBezTo>
                      <a:pt x="42221" y="29294"/>
                      <a:pt x="42129" y="29294"/>
                      <a:pt x="42006" y="29355"/>
                    </a:cubicBezTo>
                    <a:cubicBezTo>
                      <a:pt x="40685" y="29662"/>
                      <a:pt x="39488" y="30338"/>
                      <a:pt x="38536" y="31320"/>
                    </a:cubicBezTo>
                    <a:cubicBezTo>
                      <a:pt x="38429" y="31428"/>
                      <a:pt x="38344" y="31482"/>
                      <a:pt x="38260" y="31482"/>
                    </a:cubicBezTo>
                    <a:cubicBezTo>
                      <a:pt x="38175" y="31482"/>
                      <a:pt x="38091" y="31428"/>
                      <a:pt x="37983" y="31320"/>
                    </a:cubicBezTo>
                    <a:cubicBezTo>
                      <a:pt x="36755" y="30062"/>
                      <a:pt x="35097" y="29294"/>
                      <a:pt x="33347" y="29140"/>
                    </a:cubicBezTo>
                    <a:cubicBezTo>
                      <a:pt x="32794" y="29110"/>
                      <a:pt x="32794" y="29079"/>
                      <a:pt x="32948" y="28588"/>
                    </a:cubicBezTo>
                    <a:cubicBezTo>
                      <a:pt x="33777" y="26193"/>
                      <a:pt x="35465" y="24749"/>
                      <a:pt x="37983" y="24534"/>
                    </a:cubicBezTo>
                    <a:cubicBezTo>
                      <a:pt x="38126" y="24523"/>
                      <a:pt x="38266" y="24518"/>
                      <a:pt x="38405" y="24518"/>
                    </a:cubicBezTo>
                    <a:cubicBezTo>
                      <a:pt x="40182" y="24518"/>
                      <a:pt x="41660" y="25418"/>
                      <a:pt x="42743" y="26899"/>
                    </a:cubicBezTo>
                    <a:cubicBezTo>
                      <a:pt x="42835" y="27022"/>
                      <a:pt x="42896" y="27144"/>
                      <a:pt x="42958" y="27237"/>
                    </a:cubicBezTo>
                    <a:cubicBezTo>
                      <a:pt x="43418" y="25456"/>
                      <a:pt x="43633" y="23644"/>
                      <a:pt x="43633" y="21832"/>
                    </a:cubicBezTo>
                    <a:lnTo>
                      <a:pt x="43633" y="21802"/>
                    </a:lnTo>
                    <a:cubicBezTo>
                      <a:pt x="41729" y="21832"/>
                      <a:pt x="39918" y="22600"/>
                      <a:pt x="38567" y="23951"/>
                    </a:cubicBezTo>
                    <a:cubicBezTo>
                      <a:pt x="38440" y="24077"/>
                      <a:pt x="38338" y="24147"/>
                      <a:pt x="38236" y="24147"/>
                    </a:cubicBezTo>
                    <a:cubicBezTo>
                      <a:pt x="38139" y="24147"/>
                      <a:pt x="38041" y="24085"/>
                      <a:pt x="37922" y="23951"/>
                    </a:cubicBezTo>
                    <a:cubicBezTo>
                      <a:pt x="36663" y="22661"/>
                      <a:pt x="34974" y="21924"/>
                      <a:pt x="33163" y="21802"/>
                    </a:cubicBezTo>
                    <a:cubicBezTo>
                      <a:pt x="32917" y="21802"/>
                      <a:pt x="32794" y="21740"/>
                      <a:pt x="32886" y="21433"/>
                    </a:cubicBezTo>
                    <a:cubicBezTo>
                      <a:pt x="33562" y="18946"/>
                      <a:pt x="35803" y="17226"/>
                      <a:pt x="38383" y="17165"/>
                    </a:cubicBezTo>
                    <a:cubicBezTo>
                      <a:pt x="40716" y="17196"/>
                      <a:pt x="42988" y="19007"/>
                      <a:pt x="43633" y="21402"/>
                    </a:cubicBezTo>
                    <a:cubicBezTo>
                      <a:pt x="43572" y="19099"/>
                      <a:pt x="43173" y="16797"/>
                      <a:pt x="42405" y="14616"/>
                    </a:cubicBezTo>
                    <a:cubicBezTo>
                      <a:pt x="40962" y="14862"/>
                      <a:pt x="39611" y="15568"/>
                      <a:pt x="38567" y="16612"/>
                    </a:cubicBezTo>
                    <a:cubicBezTo>
                      <a:pt x="38450" y="16763"/>
                      <a:pt x="38360" y="16840"/>
                      <a:pt x="38263" y="16840"/>
                    </a:cubicBezTo>
                    <a:cubicBezTo>
                      <a:pt x="38182" y="16840"/>
                      <a:pt x="38095" y="16786"/>
                      <a:pt x="37983" y="16674"/>
                    </a:cubicBezTo>
                    <a:cubicBezTo>
                      <a:pt x="36724" y="15384"/>
                      <a:pt x="35005" y="14616"/>
                      <a:pt x="33224" y="14524"/>
                    </a:cubicBezTo>
                    <a:cubicBezTo>
                      <a:pt x="32825" y="14524"/>
                      <a:pt x="32825" y="14371"/>
                      <a:pt x="32917" y="14094"/>
                    </a:cubicBezTo>
                    <a:cubicBezTo>
                      <a:pt x="33623" y="11730"/>
                      <a:pt x="35711" y="10041"/>
                      <a:pt x="38168" y="9888"/>
                    </a:cubicBezTo>
                    <a:cubicBezTo>
                      <a:pt x="38935" y="9888"/>
                      <a:pt x="39672" y="10041"/>
                      <a:pt x="40378" y="10348"/>
                    </a:cubicBezTo>
                    <a:cubicBezTo>
                      <a:pt x="40041" y="9796"/>
                      <a:pt x="39672" y="9243"/>
                      <a:pt x="39273" y="8721"/>
                    </a:cubicBezTo>
                    <a:cubicBezTo>
                      <a:pt x="38966" y="9028"/>
                      <a:pt x="38659" y="9458"/>
                      <a:pt x="38321" y="9519"/>
                    </a:cubicBezTo>
                    <a:cubicBezTo>
                      <a:pt x="38303" y="9522"/>
                      <a:pt x="38285" y="9524"/>
                      <a:pt x="38267" y="9524"/>
                    </a:cubicBezTo>
                    <a:cubicBezTo>
                      <a:pt x="37922" y="9524"/>
                      <a:pt x="37627" y="8984"/>
                      <a:pt x="37277" y="8721"/>
                    </a:cubicBezTo>
                    <a:cubicBezTo>
                      <a:pt x="36110" y="7830"/>
                      <a:pt x="34698" y="7308"/>
                      <a:pt x="33224" y="7186"/>
                    </a:cubicBezTo>
                    <a:cubicBezTo>
                      <a:pt x="32825" y="7186"/>
                      <a:pt x="32825" y="7032"/>
                      <a:pt x="32917" y="6756"/>
                    </a:cubicBezTo>
                    <a:cubicBezTo>
                      <a:pt x="33224" y="5834"/>
                      <a:pt x="33685" y="5005"/>
                      <a:pt x="34360" y="4299"/>
                    </a:cubicBezTo>
                    <a:cubicBezTo>
                      <a:pt x="34421" y="4238"/>
                      <a:pt x="34452" y="4146"/>
                      <a:pt x="34514" y="4084"/>
                    </a:cubicBezTo>
                    <a:cubicBezTo>
                      <a:pt x="32733" y="2795"/>
                      <a:pt x="30737" y="1781"/>
                      <a:pt x="28618" y="1106"/>
                    </a:cubicBezTo>
                    <a:cubicBezTo>
                      <a:pt x="28188" y="1413"/>
                      <a:pt x="27789" y="1751"/>
                      <a:pt x="27420" y="2119"/>
                    </a:cubicBezTo>
                    <a:cubicBezTo>
                      <a:pt x="27343" y="2207"/>
                      <a:pt x="27278" y="2240"/>
                      <a:pt x="27220" y="2240"/>
                    </a:cubicBezTo>
                    <a:cubicBezTo>
                      <a:pt x="27117" y="2240"/>
                      <a:pt x="27039" y="2136"/>
                      <a:pt x="26960" y="2058"/>
                    </a:cubicBezTo>
                    <a:cubicBezTo>
                      <a:pt x="26008" y="1136"/>
                      <a:pt x="24872" y="461"/>
                      <a:pt x="23613" y="123"/>
                    </a:cubicBezTo>
                    <a:cubicBezTo>
                      <a:pt x="23521" y="92"/>
                      <a:pt x="23429" y="92"/>
                      <a:pt x="23367" y="62"/>
                    </a:cubicBezTo>
                    <a:cubicBezTo>
                      <a:pt x="22845" y="31"/>
                      <a:pt x="22354" y="0"/>
                      <a:pt x="218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" name="Google Shape;141;p3"/>
            <p:cNvGrpSpPr/>
            <p:nvPr/>
          </p:nvGrpSpPr>
          <p:grpSpPr>
            <a:xfrm flipH="1">
              <a:off x="8446804" y="1575552"/>
              <a:ext cx="667708" cy="469783"/>
              <a:chOff x="-12" y="3187850"/>
              <a:chExt cx="893614" cy="628725"/>
            </a:xfrm>
          </p:grpSpPr>
          <p:sp>
            <p:nvSpPr>
              <p:cNvPr id="142" name="Google Shape;142;p3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5" name="Google Shape;155;p3"/>
          <p:cNvGrpSpPr/>
          <p:nvPr/>
        </p:nvGrpSpPr>
        <p:grpSpPr>
          <a:xfrm>
            <a:off x="258704" y="76200"/>
            <a:ext cx="8035700" cy="5016750"/>
            <a:chOff x="258704" y="76200"/>
            <a:chExt cx="8035700" cy="5016750"/>
          </a:xfrm>
        </p:grpSpPr>
        <p:grpSp>
          <p:nvGrpSpPr>
            <p:cNvPr id="156" name="Google Shape;156;p3"/>
            <p:cNvGrpSpPr/>
            <p:nvPr/>
          </p:nvGrpSpPr>
          <p:grpSpPr>
            <a:xfrm flipH="1">
              <a:off x="258704" y="76200"/>
              <a:ext cx="962650" cy="452950"/>
              <a:chOff x="1060275" y="1053875"/>
              <a:chExt cx="962650" cy="452950"/>
            </a:xfrm>
          </p:grpSpPr>
          <p:sp>
            <p:nvSpPr>
              <p:cNvPr id="157" name="Google Shape;157;p3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2;p3"/>
            <p:cNvGrpSpPr/>
            <p:nvPr/>
          </p:nvGrpSpPr>
          <p:grpSpPr>
            <a:xfrm flipH="1">
              <a:off x="7554379" y="4831150"/>
              <a:ext cx="740025" cy="261800"/>
              <a:chOff x="2966125" y="4831150"/>
              <a:chExt cx="740025" cy="261800"/>
            </a:xfrm>
          </p:grpSpPr>
          <p:sp>
            <p:nvSpPr>
              <p:cNvPr id="173" name="Google Shape;173;p3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184" name="Google Shape;184;p4"/>
          <p:cNvSpPr txBox="1">
            <a:spLocks noGrp="1"/>
          </p:cNvSpPr>
          <p:nvPr>
            <p:ph type="body" idx="1"/>
          </p:nvPr>
        </p:nvSpPr>
        <p:spPr>
          <a:xfrm>
            <a:off x="1383900" y="1017725"/>
            <a:ext cx="6376200" cy="26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grpSp>
        <p:nvGrpSpPr>
          <p:cNvPr id="185" name="Google Shape;185;p4"/>
          <p:cNvGrpSpPr/>
          <p:nvPr/>
        </p:nvGrpSpPr>
        <p:grpSpPr>
          <a:xfrm>
            <a:off x="1454800" y="0"/>
            <a:ext cx="4918350" cy="5092950"/>
            <a:chOff x="1454800" y="0"/>
            <a:chExt cx="4918350" cy="5092950"/>
          </a:xfrm>
        </p:grpSpPr>
        <p:grpSp>
          <p:nvGrpSpPr>
            <p:cNvPr id="186" name="Google Shape;186;p4"/>
            <p:cNvGrpSpPr/>
            <p:nvPr/>
          </p:nvGrpSpPr>
          <p:grpSpPr>
            <a:xfrm>
              <a:off x="1454800" y="0"/>
              <a:ext cx="962650" cy="452950"/>
              <a:chOff x="1060275" y="1053875"/>
              <a:chExt cx="962650" cy="452950"/>
            </a:xfrm>
          </p:grpSpPr>
          <p:sp>
            <p:nvSpPr>
              <p:cNvPr id="187" name="Google Shape;187;p4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4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4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4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4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4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4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4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4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4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4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4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4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4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" name="Google Shape;202;p4"/>
            <p:cNvGrpSpPr/>
            <p:nvPr/>
          </p:nvGrpSpPr>
          <p:grpSpPr>
            <a:xfrm>
              <a:off x="5633125" y="4831150"/>
              <a:ext cx="740025" cy="261800"/>
              <a:chOff x="2966125" y="4831150"/>
              <a:chExt cx="740025" cy="261800"/>
            </a:xfrm>
          </p:grpSpPr>
          <p:sp>
            <p:nvSpPr>
              <p:cNvPr id="203" name="Google Shape;203;p4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" name="Google Shape;211;p4"/>
          <p:cNvGrpSpPr/>
          <p:nvPr/>
        </p:nvGrpSpPr>
        <p:grpSpPr>
          <a:xfrm>
            <a:off x="-663233" y="-305950"/>
            <a:ext cx="9987620" cy="5704375"/>
            <a:chOff x="-663233" y="-305950"/>
            <a:chExt cx="9987620" cy="5704375"/>
          </a:xfrm>
        </p:grpSpPr>
        <p:grpSp>
          <p:nvGrpSpPr>
            <p:cNvPr id="212" name="Google Shape;212;p4"/>
            <p:cNvGrpSpPr/>
            <p:nvPr/>
          </p:nvGrpSpPr>
          <p:grpSpPr>
            <a:xfrm>
              <a:off x="8416875" y="-305950"/>
              <a:ext cx="893575" cy="845450"/>
              <a:chOff x="3680238" y="2319800"/>
              <a:chExt cx="893575" cy="845450"/>
            </a:xfrm>
          </p:grpSpPr>
          <p:sp>
            <p:nvSpPr>
              <p:cNvPr id="213" name="Google Shape;213;p4"/>
              <p:cNvSpPr/>
              <p:nvPr/>
            </p:nvSpPr>
            <p:spPr>
              <a:xfrm>
                <a:off x="3680238" y="242547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>
                <a:off x="3869088" y="231980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4"/>
            <p:cNvGrpSpPr/>
            <p:nvPr/>
          </p:nvGrpSpPr>
          <p:grpSpPr>
            <a:xfrm>
              <a:off x="8075427" y="-276640"/>
              <a:ext cx="797910" cy="713952"/>
              <a:chOff x="3705638" y="3891895"/>
              <a:chExt cx="875670" cy="783529"/>
            </a:xfrm>
          </p:grpSpPr>
          <p:sp>
            <p:nvSpPr>
              <p:cNvPr id="216" name="Google Shape;216;p4"/>
              <p:cNvSpPr/>
              <p:nvPr/>
            </p:nvSpPr>
            <p:spPr>
              <a:xfrm>
                <a:off x="3812275" y="3935504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4"/>
              <p:cNvSpPr/>
              <p:nvPr/>
            </p:nvSpPr>
            <p:spPr>
              <a:xfrm>
                <a:off x="3705638" y="3891895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" name="Google Shape;218;p4"/>
            <p:cNvGrpSpPr/>
            <p:nvPr/>
          </p:nvGrpSpPr>
          <p:grpSpPr>
            <a:xfrm>
              <a:off x="8430774" y="3979850"/>
              <a:ext cx="893614" cy="628725"/>
              <a:chOff x="-12" y="3187850"/>
              <a:chExt cx="893614" cy="628725"/>
            </a:xfrm>
          </p:grpSpPr>
          <p:sp>
            <p:nvSpPr>
              <p:cNvPr id="219" name="Google Shape;219;p4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4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4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4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4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4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4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4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4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4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4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4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4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4"/>
            <p:cNvGrpSpPr/>
            <p:nvPr/>
          </p:nvGrpSpPr>
          <p:grpSpPr>
            <a:xfrm rot="5400000">
              <a:off x="-1034050" y="3854591"/>
              <a:ext cx="1914653" cy="1173017"/>
              <a:chOff x="6183508" y="3056551"/>
              <a:chExt cx="2245400" cy="1375650"/>
            </a:xfrm>
          </p:grpSpPr>
          <p:sp>
            <p:nvSpPr>
              <p:cNvPr id="233" name="Google Shape;233;p4"/>
              <p:cNvSpPr/>
              <p:nvPr/>
            </p:nvSpPr>
            <p:spPr>
              <a:xfrm>
                <a:off x="7156133" y="3056551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4"/>
              <p:cNvSpPr/>
              <p:nvPr/>
            </p:nvSpPr>
            <p:spPr>
              <a:xfrm>
                <a:off x="6183508" y="3056551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4"/>
              <p:cNvSpPr/>
              <p:nvPr/>
            </p:nvSpPr>
            <p:spPr>
              <a:xfrm>
                <a:off x="6490583" y="3133301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3" name="Google Shape;55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13"/>
          <p:cNvSpPr txBox="1">
            <a:spLocks noGrp="1"/>
          </p:cNvSpPr>
          <p:nvPr>
            <p:ph type="subTitle" idx="1"/>
          </p:nvPr>
        </p:nvSpPr>
        <p:spPr>
          <a:xfrm>
            <a:off x="1952276" y="2098650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5" name="Google Shape;555;p13"/>
          <p:cNvSpPr txBox="1">
            <a:spLocks noGrp="1"/>
          </p:cNvSpPr>
          <p:nvPr>
            <p:ph type="subTitle" idx="2"/>
          </p:nvPr>
        </p:nvSpPr>
        <p:spPr>
          <a:xfrm>
            <a:off x="1952276" y="3908305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6" name="Google Shape;556;p13"/>
          <p:cNvSpPr txBox="1">
            <a:spLocks noGrp="1"/>
          </p:cNvSpPr>
          <p:nvPr>
            <p:ph type="subTitle" idx="3"/>
          </p:nvPr>
        </p:nvSpPr>
        <p:spPr>
          <a:xfrm>
            <a:off x="5908175" y="3908275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7" name="Google Shape;557;p13"/>
          <p:cNvSpPr txBox="1">
            <a:spLocks noGrp="1"/>
          </p:cNvSpPr>
          <p:nvPr>
            <p:ph type="subTitle" idx="4"/>
          </p:nvPr>
        </p:nvSpPr>
        <p:spPr>
          <a:xfrm>
            <a:off x="5908175" y="2098650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8" name="Google Shape;558;p13"/>
          <p:cNvSpPr txBox="1">
            <a:spLocks noGrp="1"/>
          </p:cNvSpPr>
          <p:nvPr>
            <p:ph type="title" hasCustomPrompt="1"/>
          </p:nvPr>
        </p:nvSpPr>
        <p:spPr>
          <a:xfrm>
            <a:off x="925374" y="1405073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accent1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59" name="Google Shape;559;p13"/>
          <p:cNvSpPr txBox="1">
            <a:spLocks noGrp="1"/>
          </p:cNvSpPr>
          <p:nvPr>
            <p:ph type="title" idx="5" hasCustomPrompt="1"/>
          </p:nvPr>
        </p:nvSpPr>
        <p:spPr>
          <a:xfrm>
            <a:off x="4882028" y="3210168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0" name="Google Shape;560;p13"/>
          <p:cNvSpPr txBox="1">
            <a:spLocks noGrp="1"/>
          </p:cNvSpPr>
          <p:nvPr>
            <p:ph type="title" idx="6" hasCustomPrompt="1"/>
          </p:nvPr>
        </p:nvSpPr>
        <p:spPr>
          <a:xfrm>
            <a:off x="925374" y="3210170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dk2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61" name="Google Shape;561;p13"/>
          <p:cNvSpPr txBox="1">
            <a:spLocks noGrp="1"/>
          </p:cNvSpPr>
          <p:nvPr>
            <p:ph type="title" idx="7" hasCustomPrompt="1"/>
          </p:nvPr>
        </p:nvSpPr>
        <p:spPr>
          <a:xfrm>
            <a:off x="4882028" y="1405073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lt2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62" name="Google Shape;562;p13"/>
          <p:cNvSpPr txBox="1">
            <a:spLocks noGrp="1"/>
          </p:cNvSpPr>
          <p:nvPr>
            <p:ph type="subTitle" idx="8"/>
          </p:nvPr>
        </p:nvSpPr>
        <p:spPr>
          <a:xfrm>
            <a:off x="1953026" y="1405075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3" name="Google Shape;563;p13"/>
          <p:cNvSpPr txBox="1">
            <a:spLocks noGrp="1"/>
          </p:cNvSpPr>
          <p:nvPr>
            <p:ph type="subTitle" idx="9"/>
          </p:nvPr>
        </p:nvSpPr>
        <p:spPr>
          <a:xfrm>
            <a:off x="1953026" y="3214751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4" name="Google Shape;564;p13"/>
          <p:cNvSpPr txBox="1">
            <a:spLocks noGrp="1"/>
          </p:cNvSpPr>
          <p:nvPr>
            <p:ph type="subTitle" idx="13"/>
          </p:nvPr>
        </p:nvSpPr>
        <p:spPr>
          <a:xfrm>
            <a:off x="5908926" y="3214709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5" name="Google Shape;565;p13"/>
          <p:cNvSpPr txBox="1">
            <a:spLocks noGrp="1"/>
          </p:cNvSpPr>
          <p:nvPr>
            <p:ph type="subTitle" idx="14"/>
          </p:nvPr>
        </p:nvSpPr>
        <p:spPr>
          <a:xfrm>
            <a:off x="5908926" y="1405075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grpSp>
        <p:nvGrpSpPr>
          <p:cNvPr id="566" name="Google Shape;566;p13"/>
          <p:cNvGrpSpPr/>
          <p:nvPr/>
        </p:nvGrpSpPr>
        <p:grpSpPr>
          <a:xfrm>
            <a:off x="6911450" y="93625"/>
            <a:ext cx="2088800" cy="261775"/>
            <a:chOff x="2525700" y="1149850"/>
            <a:chExt cx="2088800" cy="261775"/>
          </a:xfrm>
        </p:grpSpPr>
        <p:sp>
          <p:nvSpPr>
            <p:cNvPr id="567" name="Google Shape;567;p13"/>
            <p:cNvSpPr/>
            <p:nvPr/>
          </p:nvSpPr>
          <p:spPr>
            <a:xfrm>
              <a:off x="4318950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409477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7" y="2211"/>
                    <a:pt x="2857" y="1413"/>
                  </a:cubicBezTo>
                  <a:cubicBezTo>
                    <a:pt x="2857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387062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6" y="2211"/>
                    <a:pt x="2856" y="1413"/>
                  </a:cubicBezTo>
                  <a:cubicBezTo>
                    <a:pt x="2856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364647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5" y="0"/>
                    <a:pt x="1" y="614"/>
                    <a:pt x="1" y="1413"/>
                  </a:cubicBezTo>
                  <a:cubicBezTo>
                    <a:pt x="1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4318950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4543100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4543100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409477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7" y="2211"/>
                    <a:pt x="2857" y="1413"/>
                  </a:cubicBezTo>
                  <a:cubicBezTo>
                    <a:pt x="2857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387062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6" y="2211"/>
                    <a:pt x="2856" y="1413"/>
                  </a:cubicBezTo>
                  <a:cubicBezTo>
                    <a:pt x="2856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364647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5" y="0"/>
                    <a:pt x="1" y="645"/>
                    <a:pt x="1" y="1413"/>
                  </a:cubicBezTo>
                  <a:cubicBezTo>
                    <a:pt x="1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319817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4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297402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274987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2525700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7" y="2211"/>
                    <a:pt x="2857" y="1413"/>
                  </a:cubicBezTo>
                  <a:cubicBezTo>
                    <a:pt x="2857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319817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4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342232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342232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297402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274987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2525700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7" y="2211"/>
                    <a:pt x="2857" y="1413"/>
                  </a:cubicBezTo>
                  <a:cubicBezTo>
                    <a:pt x="2857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13"/>
          <p:cNvGrpSpPr/>
          <p:nvPr/>
        </p:nvGrpSpPr>
        <p:grpSpPr>
          <a:xfrm>
            <a:off x="-563133" y="-251175"/>
            <a:ext cx="9639781" cy="5713125"/>
            <a:chOff x="-563133" y="-251175"/>
            <a:chExt cx="9639781" cy="5713125"/>
          </a:xfrm>
        </p:grpSpPr>
        <p:grpSp>
          <p:nvGrpSpPr>
            <p:cNvPr id="588" name="Google Shape;588;p13"/>
            <p:cNvGrpSpPr/>
            <p:nvPr/>
          </p:nvGrpSpPr>
          <p:grpSpPr>
            <a:xfrm flipH="1">
              <a:off x="378277" y="-221865"/>
              <a:ext cx="797910" cy="713952"/>
              <a:chOff x="713224" y="3796911"/>
              <a:chExt cx="875670" cy="783529"/>
            </a:xfrm>
          </p:grpSpPr>
          <p:sp>
            <p:nvSpPr>
              <p:cNvPr id="589" name="Google Shape;589;p13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3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" name="Google Shape;591;p13"/>
            <p:cNvGrpSpPr/>
            <p:nvPr/>
          </p:nvGrpSpPr>
          <p:grpSpPr>
            <a:xfrm rot="5400000">
              <a:off x="-933950" y="3918116"/>
              <a:ext cx="1914653" cy="1173017"/>
              <a:chOff x="5111150" y="2877825"/>
              <a:chExt cx="2245400" cy="1375650"/>
            </a:xfrm>
          </p:grpSpPr>
          <p:sp>
            <p:nvSpPr>
              <p:cNvPr id="592" name="Google Shape;592;p13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3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3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5" name="Google Shape;595;p13"/>
            <p:cNvGrpSpPr/>
            <p:nvPr/>
          </p:nvGrpSpPr>
          <p:grpSpPr>
            <a:xfrm flipH="1">
              <a:off x="-58835" y="-251175"/>
              <a:ext cx="893575" cy="845450"/>
              <a:chOff x="953550" y="2233250"/>
              <a:chExt cx="893575" cy="845450"/>
            </a:xfrm>
          </p:grpSpPr>
          <p:sp>
            <p:nvSpPr>
              <p:cNvPr id="596" name="Google Shape;596;p13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13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8" name="Google Shape;598;p13"/>
            <p:cNvSpPr/>
            <p:nvPr/>
          </p:nvSpPr>
          <p:spPr>
            <a:xfrm rot="-4253796">
              <a:off x="8217475" y="4126510"/>
              <a:ext cx="756247" cy="756247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99" name="Google Shape;599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5" name="Google Shape;112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6" name="Google Shape;1126;p24"/>
          <p:cNvGrpSpPr/>
          <p:nvPr/>
        </p:nvGrpSpPr>
        <p:grpSpPr>
          <a:xfrm>
            <a:off x="-180771" y="-305950"/>
            <a:ext cx="9987196" cy="5481831"/>
            <a:chOff x="-180771" y="-305950"/>
            <a:chExt cx="9987196" cy="5481831"/>
          </a:xfrm>
        </p:grpSpPr>
        <p:grpSp>
          <p:nvGrpSpPr>
            <p:cNvPr id="1127" name="Google Shape;1127;p24"/>
            <p:cNvGrpSpPr/>
            <p:nvPr/>
          </p:nvGrpSpPr>
          <p:grpSpPr>
            <a:xfrm rot="-5400000">
              <a:off x="7995900" y="2905800"/>
              <a:ext cx="2245400" cy="1375650"/>
              <a:chOff x="5111150" y="2877825"/>
              <a:chExt cx="2245400" cy="1375650"/>
            </a:xfrm>
          </p:grpSpPr>
          <p:sp>
            <p:nvSpPr>
              <p:cNvPr id="1128" name="Google Shape;1128;p24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4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4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1" name="Google Shape;1131;p24"/>
            <p:cNvGrpSpPr/>
            <p:nvPr/>
          </p:nvGrpSpPr>
          <p:grpSpPr>
            <a:xfrm>
              <a:off x="7698263" y="-305950"/>
              <a:ext cx="893575" cy="845450"/>
              <a:chOff x="953550" y="2233250"/>
              <a:chExt cx="893575" cy="845450"/>
            </a:xfrm>
          </p:grpSpPr>
          <p:sp>
            <p:nvSpPr>
              <p:cNvPr id="1132" name="Google Shape;1132;p24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4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4" name="Google Shape;1134;p24"/>
            <p:cNvGrpSpPr/>
            <p:nvPr/>
          </p:nvGrpSpPr>
          <p:grpSpPr>
            <a:xfrm>
              <a:off x="220600" y="122704"/>
              <a:ext cx="733219" cy="558023"/>
              <a:chOff x="3101450" y="3853500"/>
              <a:chExt cx="938100" cy="713950"/>
            </a:xfrm>
          </p:grpSpPr>
          <p:sp>
            <p:nvSpPr>
              <p:cNvPr id="1135" name="Google Shape;1135;p24"/>
              <p:cNvSpPr/>
              <p:nvPr/>
            </p:nvSpPr>
            <p:spPr>
              <a:xfrm>
                <a:off x="3542850" y="3853500"/>
                <a:ext cx="496700" cy="496700"/>
              </a:xfrm>
              <a:custGeom>
                <a:avLst/>
                <a:gdLst/>
                <a:ahLst/>
                <a:cxnLst/>
                <a:rect l="l" t="t" r="r" b="b"/>
                <a:pathLst>
                  <a:path w="19868" h="19868" extrusionOk="0">
                    <a:moveTo>
                      <a:pt x="0" y="0"/>
                    </a:moveTo>
                    <a:lnTo>
                      <a:pt x="0" y="8168"/>
                    </a:lnTo>
                    <a:lnTo>
                      <a:pt x="11699" y="8168"/>
                    </a:lnTo>
                    <a:lnTo>
                      <a:pt x="11699" y="19867"/>
                    </a:lnTo>
                    <a:lnTo>
                      <a:pt x="19867" y="19867"/>
                    </a:lnTo>
                    <a:lnTo>
                      <a:pt x="19867" y="8168"/>
                    </a:lnTo>
                    <a:lnTo>
                      <a:pt x="198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4"/>
              <p:cNvSpPr/>
              <p:nvPr/>
            </p:nvSpPr>
            <p:spPr>
              <a:xfrm>
                <a:off x="3101450" y="4071500"/>
                <a:ext cx="495925" cy="495950"/>
              </a:xfrm>
              <a:custGeom>
                <a:avLst/>
                <a:gdLst/>
                <a:ahLst/>
                <a:cxnLst/>
                <a:rect l="l" t="t" r="r" b="b"/>
                <a:pathLst>
                  <a:path w="19837" h="19838" extrusionOk="0">
                    <a:moveTo>
                      <a:pt x="0" y="1"/>
                    </a:moveTo>
                    <a:lnTo>
                      <a:pt x="0" y="11669"/>
                    </a:lnTo>
                    <a:lnTo>
                      <a:pt x="0" y="19837"/>
                    </a:lnTo>
                    <a:lnTo>
                      <a:pt x="19836" y="19837"/>
                    </a:lnTo>
                    <a:lnTo>
                      <a:pt x="19836" y="11669"/>
                    </a:lnTo>
                    <a:lnTo>
                      <a:pt x="8168" y="11669"/>
                    </a:lnTo>
                    <a:lnTo>
                      <a:pt x="8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7" name="Google Shape;1137;p24"/>
            <p:cNvSpPr/>
            <p:nvPr/>
          </p:nvSpPr>
          <p:spPr>
            <a:xfrm rot="-7207963">
              <a:off x="-28507" y="4193545"/>
              <a:ext cx="830072" cy="830072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1138" name="Google Shape;1138;p24"/>
            <p:cNvGrpSpPr/>
            <p:nvPr/>
          </p:nvGrpSpPr>
          <p:grpSpPr>
            <a:xfrm>
              <a:off x="7356815" y="-276640"/>
              <a:ext cx="797910" cy="713952"/>
              <a:chOff x="713224" y="3796911"/>
              <a:chExt cx="875670" cy="783529"/>
            </a:xfrm>
          </p:grpSpPr>
          <p:sp>
            <p:nvSpPr>
              <p:cNvPr id="1139" name="Google Shape;1139;p24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4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1" name="Google Shape;1141;p24"/>
          <p:cNvGrpSpPr/>
          <p:nvPr/>
        </p:nvGrpSpPr>
        <p:grpSpPr>
          <a:xfrm rot="10800000" flipH="1">
            <a:off x="2114375" y="0"/>
            <a:ext cx="2658575" cy="5092950"/>
            <a:chOff x="1047575" y="0"/>
            <a:chExt cx="2658575" cy="5092950"/>
          </a:xfrm>
        </p:grpSpPr>
        <p:grpSp>
          <p:nvGrpSpPr>
            <p:cNvPr id="1142" name="Google Shape;1142;p24"/>
            <p:cNvGrpSpPr/>
            <p:nvPr/>
          </p:nvGrpSpPr>
          <p:grpSpPr>
            <a:xfrm>
              <a:off x="1047575" y="0"/>
              <a:ext cx="962650" cy="452950"/>
              <a:chOff x="1060275" y="1053875"/>
              <a:chExt cx="962650" cy="452950"/>
            </a:xfrm>
          </p:grpSpPr>
          <p:sp>
            <p:nvSpPr>
              <p:cNvPr id="1143" name="Google Shape;1143;p24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4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4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4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4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4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4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4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4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4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4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4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4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4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4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8" name="Google Shape;1158;p24"/>
            <p:cNvGrpSpPr/>
            <p:nvPr/>
          </p:nvGrpSpPr>
          <p:grpSpPr>
            <a:xfrm>
              <a:off x="2966125" y="4831150"/>
              <a:ext cx="740025" cy="261800"/>
              <a:chOff x="2966125" y="4831150"/>
              <a:chExt cx="740025" cy="261800"/>
            </a:xfrm>
          </p:grpSpPr>
          <p:sp>
            <p:nvSpPr>
              <p:cNvPr id="1159" name="Google Shape;1159;p24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4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4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4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4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4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4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4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Google Shape;1027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8" name="Google Shape;1028;p23"/>
          <p:cNvSpPr txBox="1">
            <a:spLocks noGrp="1"/>
          </p:cNvSpPr>
          <p:nvPr>
            <p:ph type="title"/>
          </p:nvPr>
        </p:nvSpPr>
        <p:spPr>
          <a:xfrm>
            <a:off x="2347875" y="539500"/>
            <a:ext cx="44481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23"/>
          <p:cNvSpPr txBox="1">
            <a:spLocks noGrp="1"/>
          </p:cNvSpPr>
          <p:nvPr>
            <p:ph type="subTitle" idx="1"/>
          </p:nvPr>
        </p:nvSpPr>
        <p:spPr>
          <a:xfrm>
            <a:off x="2347875" y="1660549"/>
            <a:ext cx="4448100" cy="14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0" name="Google Shape;1030;p23"/>
          <p:cNvSpPr txBox="1"/>
          <p:nvPr/>
        </p:nvSpPr>
        <p:spPr>
          <a:xfrm>
            <a:off x="23478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1000" b="1" u="sng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031" name="Google Shape;1031;p23"/>
          <p:cNvGrpSpPr/>
          <p:nvPr/>
        </p:nvGrpSpPr>
        <p:grpSpPr>
          <a:xfrm>
            <a:off x="309004" y="-922700"/>
            <a:ext cx="9316896" cy="6376725"/>
            <a:chOff x="309004" y="-922700"/>
            <a:chExt cx="9316896" cy="6376725"/>
          </a:xfrm>
        </p:grpSpPr>
        <p:sp>
          <p:nvSpPr>
            <p:cNvPr id="1032" name="Google Shape;1032;p23"/>
            <p:cNvSpPr/>
            <p:nvPr/>
          </p:nvSpPr>
          <p:spPr>
            <a:xfrm>
              <a:off x="8430763" y="858025"/>
              <a:ext cx="365425" cy="422225"/>
            </a:xfrm>
            <a:custGeom>
              <a:avLst/>
              <a:gdLst/>
              <a:ahLst/>
              <a:cxnLst/>
              <a:rect l="l" t="t" r="r" b="b"/>
              <a:pathLst>
                <a:path w="14617" h="16889" extrusionOk="0">
                  <a:moveTo>
                    <a:pt x="7308" y="0"/>
                  </a:moveTo>
                  <a:lnTo>
                    <a:pt x="0" y="4207"/>
                  </a:lnTo>
                  <a:lnTo>
                    <a:pt x="0" y="12651"/>
                  </a:lnTo>
                  <a:lnTo>
                    <a:pt x="7308" y="16889"/>
                  </a:lnTo>
                  <a:lnTo>
                    <a:pt x="14617" y="12651"/>
                  </a:lnTo>
                  <a:lnTo>
                    <a:pt x="14617" y="4207"/>
                  </a:lnTo>
                  <a:lnTo>
                    <a:pt x="73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3" name="Google Shape;1033;p23"/>
            <p:cNvGrpSpPr/>
            <p:nvPr/>
          </p:nvGrpSpPr>
          <p:grpSpPr>
            <a:xfrm flipH="1">
              <a:off x="6075425" y="-922700"/>
              <a:ext cx="2245400" cy="1375650"/>
              <a:chOff x="5111150" y="2877825"/>
              <a:chExt cx="2245400" cy="1375650"/>
            </a:xfrm>
          </p:grpSpPr>
          <p:sp>
            <p:nvSpPr>
              <p:cNvPr id="1034" name="Google Shape;1034;p23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3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3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7" name="Google Shape;1037;p23"/>
            <p:cNvGrpSpPr/>
            <p:nvPr/>
          </p:nvGrpSpPr>
          <p:grpSpPr>
            <a:xfrm flipH="1">
              <a:off x="916690" y="4608575"/>
              <a:ext cx="893575" cy="845450"/>
              <a:chOff x="953550" y="2233250"/>
              <a:chExt cx="893575" cy="845450"/>
            </a:xfrm>
          </p:grpSpPr>
          <p:sp>
            <p:nvSpPr>
              <p:cNvPr id="1038" name="Google Shape;1038;p23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3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0" name="Google Shape;1040;p23"/>
            <p:cNvSpPr/>
            <p:nvPr/>
          </p:nvSpPr>
          <p:spPr>
            <a:xfrm rot="7969938">
              <a:off x="480489" y="2156741"/>
              <a:ext cx="830030" cy="830030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1041" name="Google Shape;1041;p23"/>
            <p:cNvGrpSpPr/>
            <p:nvPr/>
          </p:nvGrpSpPr>
          <p:grpSpPr>
            <a:xfrm flipH="1">
              <a:off x="1353802" y="4637885"/>
              <a:ext cx="797910" cy="713952"/>
              <a:chOff x="713224" y="3796911"/>
              <a:chExt cx="875670" cy="783529"/>
            </a:xfrm>
          </p:grpSpPr>
          <p:sp>
            <p:nvSpPr>
              <p:cNvPr id="1042" name="Google Shape;1042;p23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3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4" name="Google Shape;1044;p23"/>
            <p:cNvGrpSpPr/>
            <p:nvPr/>
          </p:nvGrpSpPr>
          <p:grpSpPr>
            <a:xfrm>
              <a:off x="8534300" y="2852700"/>
              <a:ext cx="1091600" cy="1092375"/>
              <a:chOff x="8430775" y="2466700"/>
              <a:chExt cx="1091600" cy="1092375"/>
            </a:xfrm>
          </p:grpSpPr>
          <p:grpSp>
            <p:nvGrpSpPr>
              <p:cNvPr id="1045" name="Google Shape;1045;p23"/>
              <p:cNvGrpSpPr/>
              <p:nvPr/>
            </p:nvGrpSpPr>
            <p:grpSpPr>
              <a:xfrm>
                <a:off x="8431525" y="2469000"/>
                <a:ext cx="1090850" cy="1090075"/>
                <a:chOff x="8431525" y="2469000"/>
                <a:chExt cx="1090850" cy="1090075"/>
              </a:xfrm>
            </p:grpSpPr>
            <p:sp>
              <p:nvSpPr>
                <p:cNvPr id="1046" name="Google Shape;1046;p23"/>
                <p:cNvSpPr/>
                <p:nvPr/>
              </p:nvSpPr>
              <p:spPr>
                <a:xfrm>
                  <a:off x="8802300" y="2469775"/>
                  <a:ext cx="125925" cy="5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7" h="2108" extrusionOk="0">
                      <a:moveTo>
                        <a:pt x="5037" y="0"/>
                      </a:moveTo>
                      <a:lnTo>
                        <a:pt x="5037" y="0"/>
                      </a:lnTo>
                      <a:cubicBezTo>
                        <a:pt x="4668" y="31"/>
                        <a:pt x="4330" y="62"/>
                        <a:pt x="3993" y="92"/>
                      </a:cubicBezTo>
                      <a:cubicBezTo>
                        <a:pt x="2703" y="277"/>
                        <a:pt x="1444" y="584"/>
                        <a:pt x="216" y="983"/>
                      </a:cubicBezTo>
                      <a:lnTo>
                        <a:pt x="1" y="1044"/>
                      </a:lnTo>
                      <a:cubicBezTo>
                        <a:pt x="339" y="1351"/>
                        <a:pt x="707" y="1628"/>
                        <a:pt x="1045" y="1935"/>
                      </a:cubicBezTo>
                      <a:cubicBezTo>
                        <a:pt x="1163" y="2053"/>
                        <a:pt x="1246" y="2108"/>
                        <a:pt x="1325" y="2108"/>
                      </a:cubicBezTo>
                      <a:cubicBezTo>
                        <a:pt x="1408" y="2108"/>
                        <a:pt x="1486" y="2046"/>
                        <a:pt x="1597" y="1935"/>
                      </a:cubicBezTo>
                      <a:cubicBezTo>
                        <a:pt x="2549" y="983"/>
                        <a:pt x="3716" y="307"/>
                        <a:pt x="50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23"/>
                <p:cNvSpPr/>
                <p:nvPr/>
              </p:nvSpPr>
              <p:spPr>
                <a:xfrm>
                  <a:off x="9014950" y="2469000"/>
                  <a:ext cx="132050" cy="5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2" h="2157" extrusionOk="0">
                      <a:moveTo>
                        <a:pt x="0" y="0"/>
                      </a:moveTo>
                      <a:cubicBezTo>
                        <a:pt x="92" y="0"/>
                        <a:pt x="154" y="31"/>
                        <a:pt x="246" y="31"/>
                      </a:cubicBezTo>
                      <a:cubicBezTo>
                        <a:pt x="1505" y="369"/>
                        <a:pt x="2672" y="1044"/>
                        <a:pt x="3593" y="1966"/>
                      </a:cubicBezTo>
                      <a:cubicBezTo>
                        <a:pt x="3688" y="2061"/>
                        <a:pt x="3760" y="2156"/>
                        <a:pt x="3852" y="2156"/>
                      </a:cubicBezTo>
                      <a:cubicBezTo>
                        <a:pt x="3908" y="2156"/>
                        <a:pt x="3972" y="2120"/>
                        <a:pt x="4053" y="2027"/>
                      </a:cubicBezTo>
                      <a:cubicBezTo>
                        <a:pt x="4422" y="1659"/>
                        <a:pt x="4852" y="1321"/>
                        <a:pt x="5282" y="1014"/>
                      </a:cubicBezTo>
                      <a:lnTo>
                        <a:pt x="5067" y="952"/>
                      </a:lnTo>
                      <a:cubicBezTo>
                        <a:pt x="3716" y="522"/>
                        <a:pt x="2334" y="215"/>
                        <a:pt x="952" y="62"/>
                      </a:cubicBezTo>
                      <a:cubicBezTo>
                        <a:pt x="645" y="31"/>
                        <a:pt x="307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48" name="Google Shape;1048;p23"/>
                <p:cNvGrpSpPr/>
                <p:nvPr/>
              </p:nvGrpSpPr>
              <p:grpSpPr>
                <a:xfrm>
                  <a:off x="8431525" y="2530400"/>
                  <a:ext cx="1090850" cy="1028675"/>
                  <a:chOff x="8431525" y="2530400"/>
                  <a:chExt cx="1090850" cy="1028675"/>
                </a:xfrm>
              </p:grpSpPr>
              <p:sp>
                <p:nvSpPr>
                  <p:cNvPr id="1049" name="Google Shape;1049;p23"/>
                  <p:cNvSpPr/>
                  <p:nvPr/>
                </p:nvSpPr>
                <p:spPr>
                  <a:xfrm>
                    <a:off x="8699450" y="2713850"/>
                    <a:ext cx="273150" cy="174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26" h="6961" extrusionOk="0">
                        <a:moveTo>
                          <a:pt x="5464" y="1"/>
                        </a:moveTo>
                        <a:cubicBezTo>
                          <a:pt x="5434" y="1"/>
                          <a:pt x="5404" y="1"/>
                          <a:pt x="5374" y="2"/>
                        </a:cubicBezTo>
                        <a:cubicBezTo>
                          <a:pt x="2979" y="2"/>
                          <a:pt x="768" y="1813"/>
                          <a:pt x="92" y="4147"/>
                        </a:cubicBezTo>
                        <a:cubicBezTo>
                          <a:pt x="0" y="4515"/>
                          <a:pt x="62" y="4608"/>
                          <a:pt x="430" y="4638"/>
                        </a:cubicBezTo>
                        <a:cubicBezTo>
                          <a:pt x="2211" y="4730"/>
                          <a:pt x="3900" y="5498"/>
                          <a:pt x="5159" y="6788"/>
                        </a:cubicBezTo>
                        <a:cubicBezTo>
                          <a:pt x="5286" y="6899"/>
                          <a:pt x="5380" y="6961"/>
                          <a:pt x="5471" y="6961"/>
                        </a:cubicBezTo>
                        <a:cubicBezTo>
                          <a:pt x="5556" y="6961"/>
                          <a:pt x="5638" y="6906"/>
                          <a:pt x="5742" y="6788"/>
                        </a:cubicBezTo>
                        <a:cubicBezTo>
                          <a:pt x="6571" y="5928"/>
                          <a:pt x="7615" y="5314"/>
                          <a:pt x="8721" y="4976"/>
                        </a:cubicBezTo>
                        <a:cubicBezTo>
                          <a:pt x="9335" y="4761"/>
                          <a:pt x="9949" y="4669"/>
                          <a:pt x="10594" y="4638"/>
                        </a:cubicBezTo>
                        <a:cubicBezTo>
                          <a:pt x="10618" y="4638"/>
                          <a:pt x="10647" y="4640"/>
                          <a:pt x="10676" y="4640"/>
                        </a:cubicBezTo>
                        <a:cubicBezTo>
                          <a:pt x="10793" y="4640"/>
                          <a:pt x="10925" y="4620"/>
                          <a:pt x="10901" y="4423"/>
                        </a:cubicBezTo>
                        <a:cubicBezTo>
                          <a:pt x="10717" y="3717"/>
                          <a:pt x="10409" y="3072"/>
                          <a:pt x="10010" y="2458"/>
                        </a:cubicBezTo>
                        <a:cubicBezTo>
                          <a:pt x="9013" y="917"/>
                          <a:pt x="7303" y="1"/>
                          <a:pt x="546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1050;p23"/>
                  <p:cNvSpPr/>
                  <p:nvPr/>
                </p:nvSpPr>
                <p:spPr>
                  <a:xfrm>
                    <a:off x="8974250" y="2713875"/>
                    <a:ext cx="274075" cy="17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6" extrusionOk="0">
                        <a:moveTo>
                          <a:pt x="5467" y="1"/>
                        </a:moveTo>
                        <a:cubicBezTo>
                          <a:pt x="5313" y="1"/>
                          <a:pt x="5098" y="31"/>
                          <a:pt x="4883" y="62"/>
                        </a:cubicBezTo>
                        <a:cubicBezTo>
                          <a:pt x="2457" y="492"/>
                          <a:pt x="922" y="1935"/>
                          <a:pt x="154" y="4238"/>
                        </a:cubicBezTo>
                        <a:cubicBezTo>
                          <a:pt x="62" y="4422"/>
                          <a:pt x="1" y="4637"/>
                          <a:pt x="369" y="4637"/>
                        </a:cubicBezTo>
                        <a:cubicBezTo>
                          <a:pt x="2242" y="4729"/>
                          <a:pt x="3993" y="5528"/>
                          <a:pt x="5282" y="6848"/>
                        </a:cubicBezTo>
                        <a:cubicBezTo>
                          <a:pt x="5363" y="6928"/>
                          <a:pt x="5426" y="6975"/>
                          <a:pt x="5490" y="6975"/>
                        </a:cubicBezTo>
                        <a:cubicBezTo>
                          <a:pt x="5549" y="6975"/>
                          <a:pt x="5608" y="6936"/>
                          <a:pt x="5681" y="6848"/>
                        </a:cubicBezTo>
                        <a:cubicBezTo>
                          <a:pt x="7002" y="5497"/>
                          <a:pt x="8783" y="4699"/>
                          <a:pt x="10687" y="4637"/>
                        </a:cubicBezTo>
                        <a:cubicBezTo>
                          <a:pt x="10902" y="4637"/>
                          <a:pt x="10963" y="4545"/>
                          <a:pt x="10902" y="4300"/>
                        </a:cubicBezTo>
                        <a:cubicBezTo>
                          <a:pt x="10226" y="1843"/>
                          <a:pt x="8046" y="93"/>
                          <a:pt x="54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1051;p23"/>
                  <p:cNvSpPr/>
                  <p:nvPr/>
                </p:nvSpPr>
                <p:spPr>
                  <a:xfrm>
                    <a:off x="8975800" y="2531175"/>
                    <a:ext cx="272525" cy="17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1" h="6992" extrusionOk="0">
                        <a:moveTo>
                          <a:pt x="5435" y="1"/>
                        </a:moveTo>
                        <a:cubicBezTo>
                          <a:pt x="5159" y="1"/>
                          <a:pt x="4883" y="31"/>
                          <a:pt x="4606" y="93"/>
                        </a:cubicBezTo>
                        <a:cubicBezTo>
                          <a:pt x="2303" y="584"/>
                          <a:pt x="829" y="2027"/>
                          <a:pt x="92" y="4207"/>
                        </a:cubicBezTo>
                        <a:cubicBezTo>
                          <a:pt x="0" y="4453"/>
                          <a:pt x="0" y="4637"/>
                          <a:pt x="369" y="4637"/>
                        </a:cubicBezTo>
                        <a:cubicBezTo>
                          <a:pt x="645" y="4637"/>
                          <a:pt x="952" y="4668"/>
                          <a:pt x="1229" y="4729"/>
                        </a:cubicBezTo>
                        <a:cubicBezTo>
                          <a:pt x="2702" y="5006"/>
                          <a:pt x="4084" y="5712"/>
                          <a:pt x="5159" y="6787"/>
                        </a:cubicBezTo>
                        <a:cubicBezTo>
                          <a:pt x="5241" y="6869"/>
                          <a:pt x="5309" y="6991"/>
                          <a:pt x="5418" y="6991"/>
                        </a:cubicBezTo>
                        <a:cubicBezTo>
                          <a:pt x="5473" y="6991"/>
                          <a:pt x="5538" y="6961"/>
                          <a:pt x="5619" y="6879"/>
                        </a:cubicBezTo>
                        <a:cubicBezTo>
                          <a:pt x="6940" y="5497"/>
                          <a:pt x="8721" y="4699"/>
                          <a:pt x="10625" y="4607"/>
                        </a:cubicBezTo>
                        <a:cubicBezTo>
                          <a:pt x="10870" y="4607"/>
                          <a:pt x="10901" y="4514"/>
                          <a:pt x="10870" y="4269"/>
                        </a:cubicBezTo>
                        <a:cubicBezTo>
                          <a:pt x="10164" y="1812"/>
                          <a:pt x="7984" y="93"/>
                          <a:pt x="543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1052;p23"/>
                  <p:cNvSpPr/>
                  <p:nvPr/>
                </p:nvSpPr>
                <p:spPr>
                  <a:xfrm>
                    <a:off x="8973500" y="2896575"/>
                    <a:ext cx="275600" cy="17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24" h="6994" extrusionOk="0">
                        <a:moveTo>
                          <a:pt x="5466" y="1"/>
                        </a:moveTo>
                        <a:cubicBezTo>
                          <a:pt x="5159" y="1"/>
                          <a:pt x="4852" y="31"/>
                          <a:pt x="4545" y="124"/>
                        </a:cubicBezTo>
                        <a:cubicBezTo>
                          <a:pt x="2303" y="646"/>
                          <a:pt x="891" y="2058"/>
                          <a:pt x="184" y="4238"/>
                        </a:cubicBezTo>
                        <a:cubicBezTo>
                          <a:pt x="123" y="4422"/>
                          <a:pt x="0" y="4607"/>
                          <a:pt x="369" y="4637"/>
                        </a:cubicBezTo>
                        <a:cubicBezTo>
                          <a:pt x="2242" y="4699"/>
                          <a:pt x="4023" y="5528"/>
                          <a:pt x="5343" y="6879"/>
                        </a:cubicBezTo>
                        <a:cubicBezTo>
                          <a:pt x="5420" y="6956"/>
                          <a:pt x="5481" y="6994"/>
                          <a:pt x="5543" y="6994"/>
                        </a:cubicBezTo>
                        <a:cubicBezTo>
                          <a:pt x="5604" y="6994"/>
                          <a:pt x="5665" y="6956"/>
                          <a:pt x="5742" y="6879"/>
                        </a:cubicBezTo>
                        <a:cubicBezTo>
                          <a:pt x="7032" y="5497"/>
                          <a:pt x="8844" y="4699"/>
                          <a:pt x="10717" y="4637"/>
                        </a:cubicBezTo>
                        <a:cubicBezTo>
                          <a:pt x="10962" y="4637"/>
                          <a:pt x="11024" y="4545"/>
                          <a:pt x="10962" y="4330"/>
                        </a:cubicBezTo>
                        <a:cubicBezTo>
                          <a:pt x="10287" y="1812"/>
                          <a:pt x="8045" y="62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23"/>
                  <p:cNvSpPr/>
                  <p:nvPr/>
                </p:nvSpPr>
                <p:spPr>
                  <a:xfrm>
                    <a:off x="8699450" y="2530400"/>
                    <a:ext cx="273300" cy="1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7019" extrusionOk="0">
                        <a:moveTo>
                          <a:pt x="5466" y="1"/>
                        </a:moveTo>
                        <a:cubicBezTo>
                          <a:pt x="3071" y="1"/>
                          <a:pt x="676" y="1935"/>
                          <a:pt x="62" y="4269"/>
                        </a:cubicBezTo>
                        <a:cubicBezTo>
                          <a:pt x="0" y="4638"/>
                          <a:pt x="123" y="4638"/>
                          <a:pt x="399" y="4668"/>
                        </a:cubicBezTo>
                        <a:cubicBezTo>
                          <a:pt x="2211" y="4760"/>
                          <a:pt x="3931" y="5559"/>
                          <a:pt x="5220" y="6879"/>
                        </a:cubicBezTo>
                        <a:cubicBezTo>
                          <a:pt x="5303" y="6962"/>
                          <a:pt x="5368" y="7018"/>
                          <a:pt x="5440" y="7018"/>
                        </a:cubicBezTo>
                        <a:cubicBezTo>
                          <a:pt x="5500" y="7018"/>
                          <a:pt x="5565" y="6978"/>
                          <a:pt x="5650" y="6879"/>
                        </a:cubicBezTo>
                        <a:cubicBezTo>
                          <a:pt x="6940" y="5528"/>
                          <a:pt x="8721" y="4730"/>
                          <a:pt x="10594" y="4638"/>
                        </a:cubicBezTo>
                        <a:cubicBezTo>
                          <a:pt x="10839" y="4638"/>
                          <a:pt x="10931" y="4576"/>
                          <a:pt x="10839" y="4300"/>
                        </a:cubicBezTo>
                        <a:cubicBezTo>
                          <a:pt x="10195" y="1843"/>
                          <a:pt x="8014" y="93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3"/>
                  <p:cNvSpPr/>
                  <p:nvPr/>
                </p:nvSpPr>
                <p:spPr>
                  <a:xfrm>
                    <a:off x="8697900" y="2896825"/>
                    <a:ext cx="274850" cy="175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4" h="7004" extrusionOk="0">
                        <a:moveTo>
                          <a:pt x="5528" y="1"/>
                        </a:moveTo>
                        <a:cubicBezTo>
                          <a:pt x="4938" y="1"/>
                          <a:pt x="4346" y="106"/>
                          <a:pt x="3778" y="328"/>
                        </a:cubicBezTo>
                        <a:cubicBezTo>
                          <a:pt x="1997" y="973"/>
                          <a:pt x="676" y="2416"/>
                          <a:pt x="154" y="4228"/>
                        </a:cubicBezTo>
                        <a:cubicBezTo>
                          <a:pt x="93" y="4412"/>
                          <a:pt x="1" y="4597"/>
                          <a:pt x="338" y="4627"/>
                        </a:cubicBezTo>
                        <a:cubicBezTo>
                          <a:pt x="2212" y="4689"/>
                          <a:pt x="3993" y="5518"/>
                          <a:pt x="5313" y="6900"/>
                        </a:cubicBezTo>
                        <a:cubicBezTo>
                          <a:pt x="5378" y="6964"/>
                          <a:pt x="5442" y="7003"/>
                          <a:pt x="5512" y="7003"/>
                        </a:cubicBezTo>
                        <a:cubicBezTo>
                          <a:pt x="5574" y="7003"/>
                          <a:pt x="5640" y="6972"/>
                          <a:pt x="5712" y="6900"/>
                        </a:cubicBezTo>
                        <a:cubicBezTo>
                          <a:pt x="7002" y="5487"/>
                          <a:pt x="8813" y="4689"/>
                          <a:pt x="10717" y="4597"/>
                        </a:cubicBezTo>
                        <a:cubicBezTo>
                          <a:pt x="10840" y="4597"/>
                          <a:pt x="10993" y="4597"/>
                          <a:pt x="10963" y="4412"/>
                        </a:cubicBezTo>
                        <a:lnTo>
                          <a:pt x="10932" y="4290"/>
                        </a:lnTo>
                        <a:cubicBezTo>
                          <a:pt x="10196" y="1665"/>
                          <a:pt x="7873" y="1"/>
                          <a:pt x="55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3"/>
                  <p:cNvSpPr/>
                  <p:nvPr/>
                </p:nvSpPr>
                <p:spPr>
                  <a:xfrm>
                    <a:off x="8699425" y="3079538"/>
                    <a:ext cx="274075" cy="17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9" extrusionOk="0">
                        <a:moveTo>
                          <a:pt x="5497" y="1"/>
                        </a:moveTo>
                        <a:cubicBezTo>
                          <a:pt x="3040" y="93"/>
                          <a:pt x="891" y="1720"/>
                          <a:pt x="185" y="4085"/>
                        </a:cubicBezTo>
                        <a:cubicBezTo>
                          <a:pt x="0" y="4607"/>
                          <a:pt x="0" y="4607"/>
                          <a:pt x="553" y="4668"/>
                        </a:cubicBezTo>
                        <a:cubicBezTo>
                          <a:pt x="2303" y="4791"/>
                          <a:pt x="3962" y="5559"/>
                          <a:pt x="5190" y="6817"/>
                        </a:cubicBezTo>
                        <a:cubicBezTo>
                          <a:pt x="5297" y="6925"/>
                          <a:pt x="5382" y="6979"/>
                          <a:pt x="5466" y="6979"/>
                        </a:cubicBezTo>
                        <a:cubicBezTo>
                          <a:pt x="5551" y="6979"/>
                          <a:pt x="5635" y="6925"/>
                          <a:pt x="5742" y="6817"/>
                        </a:cubicBezTo>
                        <a:cubicBezTo>
                          <a:pt x="6694" y="5835"/>
                          <a:pt x="7953" y="5129"/>
                          <a:pt x="9304" y="4822"/>
                        </a:cubicBezTo>
                        <a:cubicBezTo>
                          <a:pt x="9734" y="4760"/>
                          <a:pt x="10164" y="4668"/>
                          <a:pt x="10625" y="4637"/>
                        </a:cubicBezTo>
                        <a:cubicBezTo>
                          <a:pt x="10840" y="4607"/>
                          <a:pt x="10962" y="4576"/>
                          <a:pt x="10870" y="4300"/>
                        </a:cubicBezTo>
                        <a:cubicBezTo>
                          <a:pt x="10226" y="1843"/>
                          <a:pt x="8045" y="93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3"/>
                  <p:cNvSpPr/>
                  <p:nvPr/>
                </p:nvSpPr>
                <p:spPr>
                  <a:xfrm>
                    <a:off x="8975025" y="3261975"/>
                    <a:ext cx="274075" cy="17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68" extrusionOk="0">
                        <a:moveTo>
                          <a:pt x="5533" y="0"/>
                        </a:moveTo>
                        <a:cubicBezTo>
                          <a:pt x="5511" y="0"/>
                          <a:pt x="5488" y="0"/>
                          <a:pt x="5466" y="1"/>
                        </a:cubicBezTo>
                        <a:cubicBezTo>
                          <a:pt x="2918" y="124"/>
                          <a:pt x="768" y="1812"/>
                          <a:pt x="93" y="4269"/>
                        </a:cubicBezTo>
                        <a:cubicBezTo>
                          <a:pt x="31" y="4484"/>
                          <a:pt x="1" y="4637"/>
                          <a:pt x="308" y="4637"/>
                        </a:cubicBezTo>
                        <a:cubicBezTo>
                          <a:pt x="2150" y="4729"/>
                          <a:pt x="3900" y="5497"/>
                          <a:pt x="5190" y="6817"/>
                        </a:cubicBezTo>
                        <a:cubicBezTo>
                          <a:pt x="5293" y="6921"/>
                          <a:pt x="5368" y="6967"/>
                          <a:pt x="5442" y="6967"/>
                        </a:cubicBezTo>
                        <a:cubicBezTo>
                          <a:pt x="5522" y="6967"/>
                          <a:pt x="5600" y="6913"/>
                          <a:pt x="5712" y="6817"/>
                        </a:cubicBezTo>
                        <a:cubicBezTo>
                          <a:pt x="6848" y="5651"/>
                          <a:pt x="8353" y="4914"/>
                          <a:pt x="9980" y="4699"/>
                        </a:cubicBezTo>
                        <a:cubicBezTo>
                          <a:pt x="10031" y="4689"/>
                          <a:pt x="10087" y="4685"/>
                          <a:pt x="10144" y="4685"/>
                        </a:cubicBezTo>
                        <a:cubicBezTo>
                          <a:pt x="10259" y="4685"/>
                          <a:pt x="10382" y="4699"/>
                          <a:pt x="10494" y="4699"/>
                        </a:cubicBezTo>
                        <a:cubicBezTo>
                          <a:pt x="10663" y="4699"/>
                          <a:pt x="10809" y="4668"/>
                          <a:pt x="10871" y="4515"/>
                        </a:cubicBezTo>
                        <a:cubicBezTo>
                          <a:pt x="10963" y="4207"/>
                          <a:pt x="10717" y="3870"/>
                          <a:pt x="10594" y="3563"/>
                        </a:cubicBezTo>
                        <a:cubicBezTo>
                          <a:pt x="9683" y="1436"/>
                          <a:pt x="7628" y="0"/>
                          <a:pt x="55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3"/>
                  <p:cNvSpPr/>
                  <p:nvPr/>
                </p:nvSpPr>
                <p:spPr>
                  <a:xfrm>
                    <a:off x="8698675" y="3262150"/>
                    <a:ext cx="273300" cy="174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6980" extrusionOk="0">
                        <a:moveTo>
                          <a:pt x="5463" y="0"/>
                        </a:moveTo>
                        <a:cubicBezTo>
                          <a:pt x="5301" y="0"/>
                          <a:pt x="5137" y="8"/>
                          <a:pt x="4975" y="24"/>
                        </a:cubicBezTo>
                        <a:cubicBezTo>
                          <a:pt x="2641" y="332"/>
                          <a:pt x="737" y="2020"/>
                          <a:pt x="123" y="4262"/>
                        </a:cubicBezTo>
                        <a:cubicBezTo>
                          <a:pt x="62" y="4446"/>
                          <a:pt x="0" y="4630"/>
                          <a:pt x="338" y="4630"/>
                        </a:cubicBezTo>
                        <a:cubicBezTo>
                          <a:pt x="2181" y="4722"/>
                          <a:pt x="3962" y="5521"/>
                          <a:pt x="5251" y="6841"/>
                        </a:cubicBezTo>
                        <a:cubicBezTo>
                          <a:pt x="5328" y="6933"/>
                          <a:pt x="5389" y="6979"/>
                          <a:pt x="5455" y="6979"/>
                        </a:cubicBezTo>
                        <a:cubicBezTo>
                          <a:pt x="5520" y="6979"/>
                          <a:pt x="5589" y="6933"/>
                          <a:pt x="5681" y="6841"/>
                        </a:cubicBezTo>
                        <a:cubicBezTo>
                          <a:pt x="6019" y="6534"/>
                          <a:pt x="6357" y="6258"/>
                          <a:pt x="6694" y="5981"/>
                        </a:cubicBezTo>
                        <a:cubicBezTo>
                          <a:pt x="7830" y="5183"/>
                          <a:pt x="9151" y="4692"/>
                          <a:pt x="10533" y="4630"/>
                        </a:cubicBezTo>
                        <a:cubicBezTo>
                          <a:pt x="10580" y="4630"/>
                          <a:pt x="10636" y="4636"/>
                          <a:pt x="10691" y="4636"/>
                        </a:cubicBezTo>
                        <a:cubicBezTo>
                          <a:pt x="10814" y="4636"/>
                          <a:pt x="10932" y="4607"/>
                          <a:pt x="10932" y="4415"/>
                        </a:cubicBezTo>
                        <a:cubicBezTo>
                          <a:pt x="10809" y="3955"/>
                          <a:pt x="10625" y="3525"/>
                          <a:pt x="10410" y="3095"/>
                        </a:cubicBezTo>
                        <a:cubicBezTo>
                          <a:pt x="9416" y="1193"/>
                          <a:pt x="7452" y="0"/>
                          <a:pt x="546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3"/>
                  <p:cNvSpPr/>
                  <p:nvPr/>
                </p:nvSpPr>
                <p:spPr>
                  <a:xfrm>
                    <a:off x="8975025" y="3079275"/>
                    <a:ext cx="274075" cy="175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7006" extrusionOk="0">
                        <a:moveTo>
                          <a:pt x="5497" y="1"/>
                        </a:moveTo>
                        <a:cubicBezTo>
                          <a:pt x="3133" y="1"/>
                          <a:pt x="676" y="1935"/>
                          <a:pt x="93" y="4269"/>
                        </a:cubicBezTo>
                        <a:cubicBezTo>
                          <a:pt x="1" y="4637"/>
                          <a:pt x="216" y="4637"/>
                          <a:pt x="461" y="4668"/>
                        </a:cubicBezTo>
                        <a:cubicBezTo>
                          <a:pt x="2273" y="4760"/>
                          <a:pt x="3962" y="5559"/>
                          <a:pt x="5221" y="6879"/>
                        </a:cubicBezTo>
                        <a:cubicBezTo>
                          <a:pt x="5323" y="6967"/>
                          <a:pt x="5398" y="7006"/>
                          <a:pt x="5468" y="7006"/>
                        </a:cubicBezTo>
                        <a:cubicBezTo>
                          <a:pt x="5545" y="7006"/>
                          <a:pt x="5616" y="6959"/>
                          <a:pt x="5712" y="6879"/>
                        </a:cubicBezTo>
                        <a:cubicBezTo>
                          <a:pt x="6111" y="6418"/>
                          <a:pt x="6572" y="6050"/>
                          <a:pt x="7094" y="5743"/>
                        </a:cubicBezTo>
                        <a:cubicBezTo>
                          <a:pt x="8138" y="5098"/>
                          <a:pt x="9305" y="4729"/>
                          <a:pt x="10533" y="4668"/>
                        </a:cubicBezTo>
                        <a:cubicBezTo>
                          <a:pt x="10717" y="4668"/>
                          <a:pt x="10963" y="4668"/>
                          <a:pt x="10871" y="4300"/>
                        </a:cubicBezTo>
                        <a:cubicBezTo>
                          <a:pt x="10349" y="1997"/>
                          <a:pt x="7861" y="31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3"/>
                  <p:cNvSpPr/>
                  <p:nvPr/>
                </p:nvSpPr>
                <p:spPr>
                  <a:xfrm>
                    <a:off x="8729375" y="3446150"/>
                    <a:ext cx="243375" cy="112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5" h="4517" extrusionOk="0">
                        <a:moveTo>
                          <a:pt x="4241" y="1"/>
                        </a:moveTo>
                        <a:cubicBezTo>
                          <a:pt x="2558" y="1"/>
                          <a:pt x="921" y="762"/>
                          <a:pt x="1" y="2122"/>
                        </a:cubicBezTo>
                        <a:lnTo>
                          <a:pt x="154" y="2214"/>
                        </a:lnTo>
                        <a:cubicBezTo>
                          <a:pt x="3071" y="3657"/>
                          <a:pt x="6265" y="4456"/>
                          <a:pt x="9520" y="4517"/>
                        </a:cubicBezTo>
                        <a:lnTo>
                          <a:pt x="9734" y="4517"/>
                        </a:lnTo>
                        <a:cubicBezTo>
                          <a:pt x="9673" y="4333"/>
                          <a:pt x="9642" y="4241"/>
                          <a:pt x="9612" y="4118"/>
                        </a:cubicBezTo>
                        <a:cubicBezTo>
                          <a:pt x="9182" y="2675"/>
                          <a:pt x="8199" y="1416"/>
                          <a:pt x="6879" y="679"/>
                        </a:cubicBezTo>
                        <a:cubicBezTo>
                          <a:pt x="6055" y="219"/>
                          <a:pt x="5141" y="1"/>
                          <a:pt x="42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3"/>
                  <p:cNvSpPr/>
                  <p:nvPr/>
                </p:nvSpPr>
                <p:spPr>
                  <a:xfrm>
                    <a:off x="8975025" y="3445775"/>
                    <a:ext cx="245675" cy="112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7" h="4502" extrusionOk="0">
                        <a:moveTo>
                          <a:pt x="5659" y="0"/>
                        </a:moveTo>
                        <a:cubicBezTo>
                          <a:pt x="5515" y="0"/>
                          <a:pt x="5369" y="6"/>
                          <a:pt x="5221" y="18"/>
                        </a:cubicBezTo>
                        <a:cubicBezTo>
                          <a:pt x="2488" y="233"/>
                          <a:pt x="830" y="1891"/>
                          <a:pt x="1" y="4501"/>
                        </a:cubicBezTo>
                        <a:lnTo>
                          <a:pt x="216" y="4501"/>
                        </a:lnTo>
                        <a:cubicBezTo>
                          <a:pt x="3501" y="4501"/>
                          <a:pt x="6725" y="3734"/>
                          <a:pt x="9673" y="2290"/>
                        </a:cubicBezTo>
                        <a:lnTo>
                          <a:pt x="9827" y="2198"/>
                        </a:lnTo>
                        <a:cubicBezTo>
                          <a:pt x="8752" y="813"/>
                          <a:pt x="7339" y="0"/>
                          <a:pt x="565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3"/>
                  <p:cNvSpPr/>
                  <p:nvPr/>
                </p:nvSpPr>
                <p:spPr>
                  <a:xfrm>
                    <a:off x="9251375" y="2897350"/>
                    <a:ext cx="271000" cy="17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40" h="6929" extrusionOk="0">
                        <a:moveTo>
                          <a:pt x="5589" y="0"/>
                        </a:moveTo>
                        <a:cubicBezTo>
                          <a:pt x="3010" y="31"/>
                          <a:pt x="768" y="1781"/>
                          <a:pt x="93" y="4269"/>
                        </a:cubicBezTo>
                        <a:cubicBezTo>
                          <a:pt x="1" y="4545"/>
                          <a:pt x="93" y="4576"/>
                          <a:pt x="369" y="4606"/>
                        </a:cubicBezTo>
                        <a:cubicBezTo>
                          <a:pt x="2181" y="4698"/>
                          <a:pt x="3870" y="5466"/>
                          <a:pt x="5129" y="6756"/>
                        </a:cubicBezTo>
                        <a:cubicBezTo>
                          <a:pt x="5262" y="6874"/>
                          <a:pt x="5360" y="6929"/>
                          <a:pt x="5453" y="6929"/>
                        </a:cubicBezTo>
                        <a:cubicBezTo>
                          <a:pt x="5552" y="6929"/>
                          <a:pt x="5647" y="6867"/>
                          <a:pt x="5773" y="6756"/>
                        </a:cubicBezTo>
                        <a:cubicBezTo>
                          <a:pt x="7125" y="5405"/>
                          <a:pt x="8936" y="4637"/>
                          <a:pt x="10840" y="4606"/>
                        </a:cubicBezTo>
                        <a:lnTo>
                          <a:pt x="10840" y="4514"/>
                        </a:lnTo>
                        <a:cubicBezTo>
                          <a:pt x="10840" y="4514"/>
                          <a:pt x="10809" y="4483"/>
                          <a:pt x="10809" y="4483"/>
                        </a:cubicBezTo>
                        <a:cubicBezTo>
                          <a:pt x="10809" y="4422"/>
                          <a:pt x="10809" y="4391"/>
                          <a:pt x="10840" y="4361"/>
                        </a:cubicBezTo>
                        <a:lnTo>
                          <a:pt x="10840" y="4238"/>
                        </a:lnTo>
                        <a:cubicBezTo>
                          <a:pt x="10195" y="1843"/>
                          <a:pt x="7954" y="31"/>
                          <a:pt x="558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3"/>
                  <p:cNvSpPr/>
                  <p:nvPr/>
                </p:nvSpPr>
                <p:spPr>
                  <a:xfrm>
                    <a:off x="8431525" y="2897350"/>
                    <a:ext cx="264875" cy="17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95" h="6963" extrusionOk="0">
                        <a:moveTo>
                          <a:pt x="5155" y="0"/>
                        </a:moveTo>
                        <a:cubicBezTo>
                          <a:pt x="5136" y="0"/>
                          <a:pt x="5117" y="0"/>
                          <a:pt x="5098" y="0"/>
                        </a:cubicBezTo>
                        <a:cubicBezTo>
                          <a:pt x="2856" y="62"/>
                          <a:pt x="891" y="1444"/>
                          <a:pt x="1" y="3532"/>
                        </a:cubicBezTo>
                        <a:cubicBezTo>
                          <a:pt x="1" y="3747"/>
                          <a:pt x="1" y="3992"/>
                          <a:pt x="1" y="4238"/>
                        </a:cubicBezTo>
                        <a:lnTo>
                          <a:pt x="1" y="4422"/>
                        </a:lnTo>
                        <a:lnTo>
                          <a:pt x="1" y="4606"/>
                        </a:lnTo>
                        <a:cubicBezTo>
                          <a:pt x="1843" y="4698"/>
                          <a:pt x="3593" y="5497"/>
                          <a:pt x="4883" y="6848"/>
                        </a:cubicBezTo>
                        <a:cubicBezTo>
                          <a:pt x="4975" y="6925"/>
                          <a:pt x="5044" y="6963"/>
                          <a:pt x="5113" y="6963"/>
                        </a:cubicBezTo>
                        <a:cubicBezTo>
                          <a:pt x="5182" y="6963"/>
                          <a:pt x="5251" y="6925"/>
                          <a:pt x="5344" y="6848"/>
                        </a:cubicBezTo>
                        <a:cubicBezTo>
                          <a:pt x="6633" y="5497"/>
                          <a:pt x="8414" y="4698"/>
                          <a:pt x="10287" y="4606"/>
                        </a:cubicBezTo>
                        <a:cubicBezTo>
                          <a:pt x="10533" y="4606"/>
                          <a:pt x="10594" y="4545"/>
                          <a:pt x="10533" y="4269"/>
                        </a:cubicBezTo>
                        <a:cubicBezTo>
                          <a:pt x="9985" y="1923"/>
                          <a:pt x="7562" y="0"/>
                          <a:pt x="515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23"/>
                  <p:cNvSpPr/>
                  <p:nvPr/>
                </p:nvSpPr>
                <p:spPr>
                  <a:xfrm>
                    <a:off x="8446125" y="3079850"/>
                    <a:ext cx="251800" cy="17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72" h="6950" extrusionOk="0">
                        <a:moveTo>
                          <a:pt x="4542" y="0"/>
                        </a:moveTo>
                        <a:cubicBezTo>
                          <a:pt x="2931" y="0"/>
                          <a:pt x="1323" y="722"/>
                          <a:pt x="246" y="2158"/>
                        </a:cubicBezTo>
                        <a:cubicBezTo>
                          <a:pt x="154" y="2250"/>
                          <a:pt x="92" y="2373"/>
                          <a:pt x="0" y="2465"/>
                        </a:cubicBezTo>
                        <a:cubicBezTo>
                          <a:pt x="31" y="2557"/>
                          <a:pt x="62" y="2649"/>
                          <a:pt x="92" y="2741"/>
                        </a:cubicBezTo>
                        <a:cubicBezTo>
                          <a:pt x="246" y="3355"/>
                          <a:pt x="430" y="3969"/>
                          <a:pt x="645" y="4584"/>
                        </a:cubicBezTo>
                        <a:cubicBezTo>
                          <a:pt x="676" y="4645"/>
                          <a:pt x="676" y="4737"/>
                          <a:pt x="706" y="4799"/>
                        </a:cubicBezTo>
                        <a:lnTo>
                          <a:pt x="768" y="4829"/>
                        </a:lnTo>
                        <a:cubicBezTo>
                          <a:pt x="1873" y="5075"/>
                          <a:pt x="2887" y="5597"/>
                          <a:pt x="3746" y="6334"/>
                        </a:cubicBezTo>
                        <a:cubicBezTo>
                          <a:pt x="4023" y="6549"/>
                          <a:pt x="4238" y="6917"/>
                          <a:pt x="4514" y="6948"/>
                        </a:cubicBezTo>
                        <a:cubicBezTo>
                          <a:pt x="4523" y="6949"/>
                          <a:pt x="4533" y="6950"/>
                          <a:pt x="4542" y="6950"/>
                        </a:cubicBezTo>
                        <a:cubicBezTo>
                          <a:pt x="4807" y="6950"/>
                          <a:pt x="5045" y="6541"/>
                          <a:pt x="5312" y="6334"/>
                        </a:cubicBezTo>
                        <a:cubicBezTo>
                          <a:pt x="6510" y="5321"/>
                          <a:pt x="7953" y="4737"/>
                          <a:pt x="9519" y="4645"/>
                        </a:cubicBezTo>
                        <a:cubicBezTo>
                          <a:pt x="10072" y="4584"/>
                          <a:pt x="10072" y="4584"/>
                          <a:pt x="9887" y="4062"/>
                        </a:cubicBezTo>
                        <a:cubicBezTo>
                          <a:pt x="9642" y="3325"/>
                          <a:pt x="9243" y="2618"/>
                          <a:pt x="8751" y="2035"/>
                        </a:cubicBezTo>
                        <a:cubicBezTo>
                          <a:pt x="7664" y="676"/>
                          <a:pt x="6102" y="0"/>
                          <a:pt x="454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23"/>
                  <p:cNvSpPr/>
                  <p:nvPr/>
                </p:nvSpPr>
                <p:spPr>
                  <a:xfrm>
                    <a:off x="9250625" y="3079625"/>
                    <a:ext cx="255650" cy="174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26" h="6965" extrusionOk="0">
                        <a:moveTo>
                          <a:pt x="5641" y="1"/>
                        </a:moveTo>
                        <a:cubicBezTo>
                          <a:pt x="5503" y="1"/>
                          <a:pt x="5362" y="6"/>
                          <a:pt x="5220" y="17"/>
                        </a:cubicBezTo>
                        <a:cubicBezTo>
                          <a:pt x="2702" y="232"/>
                          <a:pt x="1013" y="1676"/>
                          <a:pt x="184" y="4071"/>
                        </a:cubicBezTo>
                        <a:cubicBezTo>
                          <a:pt x="0" y="4593"/>
                          <a:pt x="31" y="4593"/>
                          <a:pt x="553" y="4654"/>
                        </a:cubicBezTo>
                        <a:cubicBezTo>
                          <a:pt x="2334" y="4777"/>
                          <a:pt x="3992" y="5545"/>
                          <a:pt x="5220" y="6803"/>
                        </a:cubicBezTo>
                        <a:cubicBezTo>
                          <a:pt x="5328" y="6911"/>
                          <a:pt x="5412" y="6965"/>
                          <a:pt x="5496" y="6965"/>
                        </a:cubicBezTo>
                        <a:cubicBezTo>
                          <a:pt x="5581" y="6965"/>
                          <a:pt x="5665" y="6911"/>
                          <a:pt x="5773" y="6803"/>
                        </a:cubicBezTo>
                        <a:cubicBezTo>
                          <a:pt x="6694" y="5821"/>
                          <a:pt x="7922" y="5145"/>
                          <a:pt x="9243" y="4838"/>
                        </a:cubicBezTo>
                        <a:cubicBezTo>
                          <a:pt x="9335" y="4777"/>
                          <a:pt x="9457" y="4777"/>
                          <a:pt x="9580" y="4777"/>
                        </a:cubicBezTo>
                        <a:cubicBezTo>
                          <a:pt x="9580" y="4715"/>
                          <a:pt x="9611" y="4685"/>
                          <a:pt x="9642" y="4623"/>
                        </a:cubicBezTo>
                        <a:cubicBezTo>
                          <a:pt x="9826" y="4071"/>
                          <a:pt x="10010" y="3487"/>
                          <a:pt x="10164" y="2873"/>
                        </a:cubicBezTo>
                        <a:cubicBezTo>
                          <a:pt x="10164" y="2842"/>
                          <a:pt x="10194" y="2781"/>
                          <a:pt x="10225" y="2720"/>
                        </a:cubicBezTo>
                        <a:cubicBezTo>
                          <a:pt x="10133" y="2627"/>
                          <a:pt x="10072" y="2505"/>
                          <a:pt x="9979" y="2412"/>
                        </a:cubicBezTo>
                        <a:cubicBezTo>
                          <a:pt x="8897" y="903"/>
                          <a:pt x="7418" y="1"/>
                          <a:pt x="56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23"/>
                  <p:cNvSpPr/>
                  <p:nvPr/>
                </p:nvSpPr>
                <p:spPr>
                  <a:xfrm>
                    <a:off x="8461475" y="2714300"/>
                    <a:ext cx="234925" cy="17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97" h="6969" extrusionOk="0">
                        <a:moveTo>
                          <a:pt x="3934" y="0"/>
                        </a:moveTo>
                        <a:cubicBezTo>
                          <a:pt x="3329" y="0"/>
                          <a:pt x="2717" y="112"/>
                          <a:pt x="2119" y="352"/>
                        </a:cubicBezTo>
                        <a:cubicBezTo>
                          <a:pt x="2058" y="444"/>
                          <a:pt x="1996" y="536"/>
                          <a:pt x="1935" y="629"/>
                        </a:cubicBezTo>
                        <a:cubicBezTo>
                          <a:pt x="1198" y="1887"/>
                          <a:pt x="553" y="3208"/>
                          <a:pt x="62" y="4590"/>
                        </a:cubicBezTo>
                        <a:cubicBezTo>
                          <a:pt x="31" y="4651"/>
                          <a:pt x="0" y="4712"/>
                          <a:pt x="0" y="4774"/>
                        </a:cubicBezTo>
                        <a:cubicBezTo>
                          <a:pt x="1382" y="5081"/>
                          <a:pt x="2641" y="5756"/>
                          <a:pt x="3654" y="6770"/>
                        </a:cubicBezTo>
                        <a:cubicBezTo>
                          <a:pt x="3746" y="6880"/>
                          <a:pt x="3816" y="6969"/>
                          <a:pt x="3911" y="6969"/>
                        </a:cubicBezTo>
                        <a:cubicBezTo>
                          <a:pt x="3974" y="6969"/>
                          <a:pt x="4047" y="6929"/>
                          <a:pt x="4146" y="6831"/>
                        </a:cubicBezTo>
                        <a:cubicBezTo>
                          <a:pt x="5435" y="5480"/>
                          <a:pt x="7185" y="4712"/>
                          <a:pt x="9059" y="4620"/>
                        </a:cubicBezTo>
                        <a:cubicBezTo>
                          <a:pt x="9304" y="4620"/>
                          <a:pt x="9396" y="4559"/>
                          <a:pt x="9335" y="4252"/>
                        </a:cubicBezTo>
                        <a:cubicBezTo>
                          <a:pt x="8623" y="1773"/>
                          <a:pt x="6342" y="0"/>
                          <a:pt x="393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23"/>
                  <p:cNvSpPr/>
                  <p:nvPr/>
                </p:nvSpPr>
                <p:spPr>
                  <a:xfrm>
                    <a:off x="9251375" y="2713875"/>
                    <a:ext cx="240300" cy="17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12" h="6960" extrusionOk="0">
                        <a:moveTo>
                          <a:pt x="5344" y="1"/>
                        </a:moveTo>
                        <a:cubicBezTo>
                          <a:pt x="2887" y="154"/>
                          <a:pt x="768" y="1843"/>
                          <a:pt x="93" y="4207"/>
                        </a:cubicBezTo>
                        <a:cubicBezTo>
                          <a:pt x="1" y="4484"/>
                          <a:pt x="31" y="4637"/>
                          <a:pt x="400" y="4637"/>
                        </a:cubicBezTo>
                        <a:cubicBezTo>
                          <a:pt x="2181" y="4729"/>
                          <a:pt x="3900" y="5497"/>
                          <a:pt x="5159" y="6787"/>
                        </a:cubicBezTo>
                        <a:cubicBezTo>
                          <a:pt x="5278" y="6905"/>
                          <a:pt x="5368" y="6960"/>
                          <a:pt x="5457" y="6960"/>
                        </a:cubicBezTo>
                        <a:cubicBezTo>
                          <a:pt x="5552" y="6960"/>
                          <a:pt x="5647" y="6898"/>
                          <a:pt x="5773" y="6787"/>
                        </a:cubicBezTo>
                        <a:cubicBezTo>
                          <a:pt x="6787" y="5712"/>
                          <a:pt x="8138" y="5036"/>
                          <a:pt x="9612" y="4791"/>
                        </a:cubicBezTo>
                        <a:lnTo>
                          <a:pt x="9581" y="4607"/>
                        </a:lnTo>
                        <a:cubicBezTo>
                          <a:pt x="9059" y="3194"/>
                          <a:pt x="8414" y="1874"/>
                          <a:pt x="7647" y="615"/>
                        </a:cubicBezTo>
                        <a:lnTo>
                          <a:pt x="7554" y="431"/>
                        </a:lnTo>
                        <a:cubicBezTo>
                          <a:pt x="6848" y="154"/>
                          <a:pt x="6111" y="1"/>
                          <a:pt x="53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23"/>
                  <p:cNvSpPr/>
                  <p:nvPr/>
                </p:nvSpPr>
                <p:spPr>
                  <a:xfrm>
                    <a:off x="8499075" y="3262375"/>
                    <a:ext cx="198100" cy="14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4" h="5758" extrusionOk="0">
                        <a:moveTo>
                          <a:pt x="2427" y="0"/>
                        </a:moveTo>
                        <a:cubicBezTo>
                          <a:pt x="1598" y="0"/>
                          <a:pt x="769" y="200"/>
                          <a:pt x="1" y="599"/>
                        </a:cubicBezTo>
                        <a:cubicBezTo>
                          <a:pt x="62" y="660"/>
                          <a:pt x="93" y="752"/>
                          <a:pt x="124" y="814"/>
                        </a:cubicBezTo>
                        <a:cubicBezTo>
                          <a:pt x="1137" y="2564"/>
                          <a:pt x="2365" y="4191"/>
                          <a:pt x="3839" y="5604"/>
                        </a:cubicBezTo>
                        <a:cubicBezTo>
                          <a:pt x="3901" y="5665"/>
                          <a:pt x="3931" y="5696"/>
                          <a:pt x="3993" y="5757"/>
                        </a:cubicBezTo>
                        <a:lnTo>
                          <a:pt x="4146" y="5665"/>
                        </a:lnTo>
                        <a:cubicBezTo>
                          <a:pt x="5159" y="5051"/>
                          <a:pt x="6296" y="4713"/>
                          <a:pt x="7493" y="4652"/>
                        </a:cubicBezTo>
                        <a:cubicBezTo>
                          <a:pt x="7831" y="4652"/>
                          <a:pt x="7923" y="4529"/>
                          <a:pt x="7800" y="4191"/>
                        </a:cubicBezTo>
                        <a:cubicBezTo>
                          <a:pt x="7340" y="2656"/>
                          <a:pt x="6265" y="1336"/>
                          <a:pt x="4852" y="599"/>
                        </a:cubicBezTo>
                        <a:cubicBezTo>
                          <a:pt x="4085" y="200"/>
                          <a:pt x="3256" y="0"/>
                          <a:pt x="242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23"/>
                  <p:cNvSpPr/>
                  <p:nvPr/>
                </p:nvSpPr>
                <p:spPr>
                  <a:xfrm>
                    <a:off x="9251375" y="3262125"/>
                    <a:ext cx="201925" cy="14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77" h="5891" extrusionOk="0">
                        <a:moveTo>
                          <a:pt x="5522" y="0"/>
                        </a:moveTo>
                        <a:cubicBezTo>
                          <a:pt x="3102" y="0"/>
                          <a:pt x="552" y="1959"/>
                          <a:pt x="62" y="4324"/>
                        </a:cubicBezTo>
                        <a:cubicBezTo>
                          <a:pt x="1" y="4631"/>
                          <a:pt x="154" y="4631"/>
                          <a:pt x="369" y="4631"/>
                        </a:cubicBezTo>
                        <a:cubicBezTo>
                          <a:pt x="1260" y="4693"/>
                          <a:pt x="2119" y="4877"/>
                          <a:pt x="2918" y="5245"/>
                        </a:cubicBezTo>
                        <a:cubicBezTo>
                          <a:pt x="3317" y="5399"/>
                          <a:pt x="3685" y="5614"/>
                          <a:pt x="4023" y="5890"/>
                        </a:cubicBezTo>
                        <a:lnTo>
                          <a:pt x="4146" y="5767"/>
                        </a:lnTo>
                        <a:cubicBezTo>
                          <a:pt x="5651" y="4324"/>
                          <a:pt x="6940" y="2666"/>
                          <a:pt x="7984" y="855"/>
                        </a:cubicBezTo>
                        <a:cubicBezTo>
                          <a:pt x="8015" y="824"/>
                          <a:pt x="8046" y="762"/>
                          <a:pt x="8076" y="701"/>
                        </a:cubicBezTo>
                        <a:cubicBezTo>
                          <a:pt x="7432" y="363"/>
                          <a:pt x="6725" y="118"/>
                          <a:pt x="5988" y="25"/>
                        </a:cubicBezTo>
                        <a:cubicBezTo>
                          <a:pt x="5834" y="9"/>
                          <a:pt x="5678" y="0"/>
                          <a:pt x="55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23"/>
                  <p:cNvSpPr/>
                  <p:nvPr/>
                </p:nvSpPr>
                <p:spPr>
                  <a:xfrm>
                    <a:off x="8538225" y="2571875"/>
                    <a:ext cx="158175" cy="132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27" h="5282" extrusionOk="0">
                        <a:moveTo>
                          <a:pt x="4668" y="0"/>
                        </a:moveTo>
                        <a:lnTo>
                          <a:pt x="4515" y="123"/>
                        </a:lnTo>
                        <a:cubicBezTo>
                          <a:pt x="2857" y="1351"/>
                          <a:pt x="1383" y="2825"/>
                          <a:pt x="124" y="4483"/>
                        </a:cubicBezTo>
                        <a:lnTo>
                          <a:pt x="1" y="4637"/>
                        </a:lnTo>
                        <a:lnTo>
                          <a:pt x="277" y="4913"/>
                        </a:lnTo>
                        <a:cubicBezTo>
                          <a:pt x="554" y="5159"/>
                          <a:pt x="692" y="5282"/>
                          <a:pt x="830" y="5282"/>
                        </a:cubicBezTo>
                        <a:cubicBezTo>
                          <a:pt x="968" y="5282"/>
                          <a:pt x="1106" y="5159"/>
                          <a:pt x="1383" y="4913"/>
                        </a:cubicBezTo>
                        <a:cubicBezTo>
                          <a:pt x="1475" y="4821"/>
                          <a:pt x="1598" y="4729"/>
                          <a:pt x="1690" y="4637"/>
                        </a:cubicBezTo>
                        <a:cubicBezTo>
                          <a:pt x="2887" y="3654"/>
                          <a:pt x="4392" y="3071"/>
                          <a:pt x="5958" y="3009"/>
                        </a:cubicBezTo>
                        <a:cubicBezTo>
                          <a:pt x="6265" y="2979"/>
                          <a:pt x="6326" y="2886"/>
                          <a:pt x="6234" y="2579"/>
                        </a:cubicBezTo>
                        <a:cubicBezTo>
                          <a:pt x="5927" y="1597"/>
                          <a:pt x="5405" y="737"/>
                          <a:pt x="46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23"/>
                  <p:cNvSpPr/>
                  <p:nvPr/>
                </p:nvSpPr>
                <p:spPr>
                  <a:xfrm>
                    <a:off x="9251375" y="2569550"/>
                    <a:ext cx="161225" cy="13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49" h="5441" extrusionOk="0">
                        <a:moveTo>
                          <a:pt x="1720" y="1"/>
                        </a:moveTo>
                        <a:cubicBezTo>
                          <a:pt x="1659" y="62"/>
                          <a:pt x="1597" y="154"/>
                          <a:pt x="1536" y="216"/>
                        </a:cubicBezTo>
                        <a:cubicBezTo>
                          <a:pt x="891" y="922"/>
                          <a:pt x="400" y="1751"/>
                          <a:pt x="124" y="2642"/>
                        </a:cubicBezTo>
                        <a:cubicBezTo>
                          <a:pt x="1" y="2949"/>
                          <a:pt x="31" y="3072"/>
                          <a:pt x="400" y="3102"/>
                        </a:cubicBezTo>
                        <a:cubicBezTo>
                          <a:pt x="1874" y="3194"/>
                          <a:pt x="3286" y="3716"/>
                          <a:pt x="4453" y="4638"/>
                        </a:cubicBezTo>
                        <a:cubicBezTo>
                          <a:pt x="4803" y="4900"/>
                          <a:pt x="5070" y="5440"/>
                          <a:pt x="5439" y="5440"/>
                        </a:cubicBezTo>
                        <a:cubicBezTo>
                          <a:pt x="5458" y="5440"/>
                          <a:pt x="5477" y="5439"/>
                          <a:pt x="5497" y="5436"/>
                        </a:cubicBezTo>
                        <a:cubicBezTo>
                          <a:pt x="5896" y="5344"/>
                          <a:pt x="6142" y="4945"/>
                          <a:pt x="6449" y="4607"/>
                        </a:cubicBezTo>
                        <a:lnTo>
                          <a:pt x="6357" y="4484"/>
                        </a:lnTo>
                        <a:cubicBezTo>
                          <a:pt x="5067" y="2826"/>
                          <a:pt x="3563" y="1352"/>
                          <a:pt x="1874" y="93"/>
                        </a:cubicBezTo>
                        <a:lnTo>
                          <a:pt x="172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071" name="Google Shape;1071;p23"/>
              <p:cNvSpPr/>
              <p:nvPr/>
            </p:nvSpPr>
            <p:spPr>
              <a:xfrm>
                <a:off x="8430775" y="2466700"/>
                <a:ext cx="1090850" cy="1092375"/>
              </a:xfrm>
              <a:custGeom>
                <a:avLst/>
                <a:gdLst/>
                <a:ahLst/>
                <a:cxnLst/>
                <a:rect l="l" t="t" r="r" b="b"/>
                <a:pathLst>
                  <a:path w="43634" h="43695" extrusionOk="0">
                    <a:moveTo>
                      <a:pt x="16213" y="2580"/>
                    </a:moveTo>
                    <a:cubicBezTo>
                      <a:pt x="18761" y="2672"/>
                      <a:pt x="20942" y="4422"/>
                      <a:pt x="21586" y="6879"/>
                    </a:cubicBezTo>
                    <a:cubicBezTo>
                      <a:pt x="21678" y="7124"/>
                      <a:pt x="21586" y="7186"/>
                      <a:pt x="21341" y="7186"/>
                    </a:cubicBezTo>
                    <a:cubicBezTo>
                      <a:pt x="19468" y="7278"/>
                      <a:pt x="17687" y="8107"/>
                      <a:pt x="16397" y="9458"/>
                    </a:cubicBezTo>
                    <a:cubicBezTo>
                      <a:pt x="16314" y="9541"/>
                      <a:pt x="16249" y="9574"/>
                      <a:pt x="16187" y="9574"/>
                    </a:cubicBezTo>
                    <a:cubicBezTo>
                      <a:pt x="16111" y="9574"/>
                      <a:pt x="16038" y="9525"/>
                      <a:pt x="15936" y="9458"/>
                    </a:cubicBezTo>
                    <a:cubicBezTo>
                      <a:pt x="14678" y="8137"/>
                      <a:pt x="12958" y="7339"/>
                      <a:pt x="11116" y="7216"/>
                    </a:cubicBezTo>
                    <a:cubicBezTo>
                      <a:pt x="10870" y="7186"/>
                      <a:pt x="10747" y="7186"/>
                      <a:pt x="10809" y="6848"/>
                    </a:cubicBezTo>
                    <a:cubicBezTo>
                      <a:pt x="11423" y="4483"/>
                      <a:pt x="13818" y="2580"/>
                      <a:pt x="16213" y="2580"/>
                    </a:cubicBezTo>
                    <a:close/>
                    <a:moveTo>
                      <a:pt x="27236" y="2580"/>
                    </a:moveTo>
                    <a:cubicBezTo>
                      <a:pt x="29785" y="2672"/>
                      <a:pt x="31965" y="4391"/>
                      <a:pt x="32641" y="6848"/>
                    </a:cubicBezTo>
                    <a:cubicBezTo>
                      <a:pt x="32702" y="7093"/>
                      <a:pt x="32641" y="7186"/>
                      <a:pt x="32395" y="7186"/>
                    </a:cubicBezTo>
                    <a:cubicBezTo>
                      <a:pt x="30522" y="7278"/>
                      <a:pt x="28710" y="8107"/>
                      <a:pt x="27420" y="9489"/>
                    </a:cubicBezTo>
                    <a:cubicBezTo>
                      <a:pt x="27339" y="9570"/>
                      <a:pt x="27274" y="9601"/>
                      <a:pt x="27219" y="9601"/>
                    </a:cubicBezTo>
                    <a:cubicBezTo>
                      <a:pt x="27110" y="9601"/>
                      <a:pt x="27042" y="9478"/>
                      <a:pt x="26960" y="9396"/>
                    </a:cubicBezTo>
                    <a:cubicBezTo>
                      <a:pt x="25885" y="8322"/>
                      <a:pt x="24503" y="7585"/>
                      <a:pt x="23030" y="7339"/>
                    </a:cubicBezTo>
                    <a:cubicBezTo>
                      <a:pt x="22753" y="7278"/>
                      <a:pt x="22446" y="7247"/>
                      <a:pt x="22170" y="7216"/>
                    </a:cubicBezTo>
                    <a:cubicBezTo>
                      <a:pt x="21801" y="7216"/>
                      <a:pt x="21801" y="7032"/>
                      <a:pt x="21893" y="6786"/>
                    </a:cubicBezTo>
                    <a:cubicBezTo>
                      <a:pt x="22630" y="4576"/>
                      <a:pt x="24074" y="3132"/>
                      <a:pt x="26407" y="2672"/>
                    </a:cubicBezTo>
                    <a:cubicBezTo>
                      <a:pt x="26684" y="2610"/>
                      <a:pt x="26960" y="2580"/>
                      <a:pt x="27236" y="2580"/>
                    </a:cubicBezTo>
                    <a:close/>
                    <a:moveTo>
                      <a:pt x="16209" y="9887"/>
                    </a:moveTo>
                    <a:cubicBezTo>
                      <a:pt x="18047" y="9887"/>
                      <a:pt x="19729" y="10833"/>
                      <a:pt x="20727" y="12375"/>
                    </a:cubicBezTo>
                    <a:cubicBezTo>
                      <a:pt x="21156" y="12958"/>
                      <a:pt x="21433" y="13603"/>
                      <a:pt x="21648" y="14309"/>
                    </a:cubicBezTo>
                    <a:cubicBezTo>
                      <a:pt x="21648" y="14506"/>
                      <a:pt x="21530" y="14526"/>
                      <a:pt x="21404" y="14526"/>
                    </a:cubicBezTo>
                    <a:cubicBezTo>
                      <a:pt x="21373" y="14526"/>
                      <a:pt x="21341" y="14524"/>
                      <a:pt x="21310" y="14524"/>
                    </a:cubicBezTo>
                    <a:cubicBezTo>
                      <a:pt x="20696" y="14555"/>
                      <a:pt x="20051" y="14647"/>
                      <a:pt x="19468" y="14862"/>
                    </a:cubicBezTo>
                    <a:cubicBezTo>
                      <a:pt x="18332" y="15200"/>
                      <a:pt x="17288" y="15814"/>
                      <a:pt x="16458" y="16674"/>
                    </a:cubicBezTo>
                    <a:cubicBezTo>
                      <a:pt x="16355" y="16792"/>
                      <a:pt x="16272" y="16847"/>
                      <a:pt x="16191" y="16847"/>
                    </a:cubicBezTo>
                    <a:cubicBezTo>
                      <a:pt x="16103" y="16847"/>
                      <a:pt x="16017" y="16785"/>
                      <a:pt x="15906" y="16674"/>
                    </a:cubicBezTo>
                    <a:cubicBezTo>
                      <a:pt x="14647" y="15415"/>
                      <a:pt x="12958" y="14647"/>
                      <a:pt x="11177" y="14555"/>
                    </a:cubicBezTo>
                    <a:cubicBezTo>
                      <a:pt x="10809" y="14555"/>
                      <a:pt x="10747" y="14401"/>
                      <a:pt x="10839" y="14064"/>
                    </a:cubicBezTo>
                    <a:cubicBezTo>
                      <a:pt x="11545" y="11699"/>
                      <a:pt x="13726" y="9888"/>
                      <a:pt x="16121" y="9888"/>
                    </a:cubicBezTo>
                    <a:cubicBezTo>
                      <a:pt x="16150" y="9887"/>
                      <a:pt x="16179" y="9887"/>
                      <a:pt x="16209" y="9887"/>
                    </a:cubicBezTo>
                    <a:close/>
                    <a:moveTo>
                      <a:pt x="27206" y="9857"/>
                    </a:moveTo>
                    <a:cubicBezTo>
                      <a:pt x="29785" y="9949"/>
                      <a:pt x="31996" y="11730"/>
                      <a:pt x="32641" y="14217"/>
                    </a:cubicBezTo>
                    <a:cubicBezTo>
                      <a:pt x="32733" y="14432"/>
                      <a:pt x="32641" y="14524"/>
                      <a:pt x="32426" y="14524"/>
                    </a:cubicBezTo>
                    <a:cubicBezTo>
                      <a:pt x="30522" y="14586"/>
                      <a:pt x="28741" y="15415"/>
                      <a:pt x="27420" y="16797"/>
                    </a:cubicBezTo>
                    <a:cubicBezTo>
                      <a:pt x="27348" y="16869"/>
                      <a:pt x="27289" y="16900"/>
                      <a:pt x="27231" y="16900"/>
                    </a:cubicBezTo>
                    <a:cubicBezTo>
                      <a:pt x="27166" y="16900"/>
                      <a:pt x="27102" y="16861"/>
                      <a:pt x="27021" y="16797"/>
                    </a:cubicBezTo>
                    <a:cubicBezTo>
                      <a:pt x="25732" y="15445"/>
                      <a:pt x="23981" y="14647"/>
                      <a:pt x="22108" y="14555"/>
                    </a:cubicBezTo>
                    <a:cubicBezTo>
                      <a:pt x="21740" y="14524"/>
                      <a:pt x="21801" y="14309"/>
                      <a:pt x="21893" y="14094"/>
                    </a:cubicBezTo>
                    <a:cubicBezTo>
                      <a:pt x="22661" y="11791"/>
                      <a:pt x="24196" y="10348"/>
                      <a:pt x="26622" y="9949"/>
                    </a:cubicBezTo>
                    <a:cubicBezTo>
                      <a:pt x="26837" y="9888"/>
                      <a:pt x="27052" y="9888"/>
                      <a:pt x="27206" y="9857"/>
                    </a:cubicBezTo>
                    <a:close/>
                    <a:moveTo>
                      <a:pt x="27175" y="17196"/>
                    </a:moveTo>
                    <a:cubicBezTo>
                      <a:pt x="29754" y="17257"/>
                      <a:pt x="31996" y="19007"/>
                      <a:pt x="32641" y="21525"/>
                    </a:cubicBezTo>
                    <a:cubicBezTo>
                      <a:pt x="32733" y="21771"/>
                      <a:pt x="32641" y="21802"/>
                      <a:pt x="32426" y="21832"/>
                    </a:cubicBezTo>
                    <a:cubicBezTo>
                      <a:pt x="30522" y="21894"/>
                      <a:pt x="28741" y="22692"/>
                      <a:pt x="27420" y="24074"/>
                    </a:cubicBezTo>
                    <a:cubicBezTo>
                      <a:pt x="27344" y="24151"/>
                      <a:pt x="27282" y="24189"/>
                      <a:pt x="27221" y="24189"/>
                    </a:cubicBezTo>
                    <a:cubicBezTo>
                      <a:pt x="27159" y="24189"/>
                      <a:pt x="27098" y="24151"/>
                      <a:pt x="27021" y="24074"/>
                    </a:cubicBezTo>
                    <a:cubicBezTo>
                      <a:pt x="25732" y="22723"/>
                      <a:pt x="23951" y="21894"/>
                      <a:pt x="22078" y="21832"/>
                    </a:cubicBezTo>
                    <a:cubicBezTo>
                      <a:pt x="21709" y="21802"/>
                      <a:pt x="21801" y="21587"/>
                      <a:pt x="21863" y="21433"/>
                    </a:cubicBezTo>
                    <a:cubicBezTo>
                      <a:pt x="22600" y="19253"/>
                      <a:pt x="24012" y="17841"/>
                      <a:pt x="26254" y="17319"/>
                    </a:cubicBezTo>
                    <a:cubicBezTo>
                      <a:pt x="26561" y="17226"/>
                      <a:pt x="26868" y="17196"/>
                      <a:pt x="27175" y="17196"/>
                    </a:cubicBezTo>
                    <a:close/>
                    <a:moveTo>
                      <a:pt x="16186" y="17206"/>
                    </a:moveTo>
                    <a:cubicBezTo>
                      <a:pt x="18537" y="17206"/>
                      <a:pt x="20875" y="18870"/>
                      <a:pt x="21586" y="21495"/>
                    </a:cubicBezTo>
                    <a:lnTo>
                      <a:pt x="21648" y="21648"/>
                    </a:lnTo>
                    <a:cubicBezTo>
                      <a:pt x="21648" y="21832"/>
                      <a:pt x="21525" y="21802"/>
                      <a:pt x="21402" y="21832"/>
                    </a:cubicBezTo>
                    <a:cubicBezTo>
                      <a:pt x="19498" y="21894"/>
                      <a:pt x="17687" y="22723"/>
                      <a:pt x="16366" y="24105"/>
                    </a:cubicBezTo>
                    <a:cubicBezTo>
                      <a:pt x="16294" y="24177"/>
                      <a:pt x="16235" y="24208"/>
                      <a:pt x="16177" y="24208"/>
                    </a:cubicBezTo>
                    <a:cubicBezTo>
                      <a:pt x="16112" y="24208"/>
                      <a:pt x="16048" y="24169"/>
                      <a:pt x="15967" y="24105"/>
                    </a:cubicBezTo>
                    <a:cubicBezTo>
                      <a:pt x="14678" y="22723"/>
                      <a:pt x="12897" y="21924"/>
                      <a:pt x="10993" y="21832"/>
                    </a:cubicBezTo>
                    <a:cubicBezTo>
                      <a:pt x="10686" y="21802"/>
                      <a:pt x="10778" y="21617"/>
                      <a:pt x="10839" y="21433"/>
                    </a:cubicBezTo>
                    <a:cubicBezTo>
                      <a:pt x="11331" y="19652"/>
                      <a:pt x="12682" y="18178"/>
                      <a:pt x="14432" y="17533"/>
                    </a:cubicBezTo>
                    <a:cubicBezTo>
                      <a:pt x="15000" y="17311"/>
                      <a:pt x="15593" y="17206"/>
                      <a:pt x="16186" y="17206"/>
                    </a:cubicBezTo>
                    <a:close/>
                    <a:moveTo>
                      <a:pt x="16172" y="24471"/>
                    </a:moveTo>
                    <a:cubicBezTo>
                      <a:pt x="16216" y="24471"/>
                      <a:pt x="16261" y="24472"/>
                      <a:pt x="16305" y="24473"/>
                    </a:cubicBezTo>
                    <a:cubicBezTo>
                      <a:pt x="18854" y="24504"/>
                      <a:pt x="21034" y="26285"/>
                      <a:pt x="21586" y="28772"/>
                    </a:cubicBezTo>
                    <a:cubicBezTo>
                      <a:pt x="21678" y="29079"/>
                      <a:pt x="21556" y="29110"/>
                      <a:pt x="21341" y="29140"/>
                    </a:cubicBezTo>
                    <a:lnTo>
                      <a:pt x="21341" y="29110"/>
                    </a:lnTo>
                    <a:cubicBezTo>
                      <a:pt x="20911" y="29171"/>
                      <a:pt x="20450" y="29232"/>
                      <a:pt x="20020" y="29325"/>
                    </a:cubicBezTo>
                    <a:cubicBezTo>
                      <a:pt x="18669" y="29601"/>
                      <a:pt x="17410" y="30307"/>
                      <a:pt x="16458" y="31290"/>
                    </a:cubicBezTo>
                    <a:cubicBezTo>
                      <a:pt x="16347" y="31401"/>
                      <a:pt x="16269" y="31463"/>
                      <a:pt x="16186" y="31463"/>
                    </a:cubicBezTo>
                    <a:cubicBezTo>
                      <a:pt x="16107" y="31463"/>
                      <a:pt x="16024" y="31408"/>
                      <a:pt x="15906" y="31290"/>
                    </a:cubicBezTo>
                    <a:cubicBezTo>
                      <a:pt x="14678" y="30031"/>
                      <a:pt x="13019" y="29263"/>
                      <a:pt x="11269" y="29140"/>
                    </a:cubicBezTo>
                    <a:cubicBezTo>
                      <a:pt x="10716" y="29110"/>
                      <a:pt x="10716" y="29079"/>
                      <a:pt x="10870" y="28557"/>
                    </a:cubicBezTo>
                    <a:cubicBezTo>
                      <a:pt x="11534" y="26144"/>
                      <a:pt x="13708" y="24471"/>
                      <a:pt x="16172" y="24471"/>
                    </a:cubicBezTo>
                    <a:close/>
                    <a:moveTo>
                      <a:pt x="27267" y="24473"/>
                    </a:moveTo>
                    <a:cubicBezTo>
                      <a:pt x="29631" y="24473"/>
                      <a:pt x="32119" y="26469"/>
                      <a:pt x="32641" y="28772"/>
                    </a:cubicBezTo>
                    <a:cubicBezTo>
                      <a:pt x="32733" y="29171"/>
                      <a:pt x="32487" y="29110"/>
                      <a:pt x="32303" y="29140"/>
                    </a:cubicBezTo>
                    <a:cubicBezTo>
                      <a:pt x="31075" y="29202"/>
                      <a:pt x="29908" y="29570"/>
                      <a:pt x="28864" y="30215"/>
                    </a:cubicBezTo>
                    <a:cubicBezTo>
                      <a:pt x="28342" y="30522"/>
                      <a:pt x="27881" y="30891"/>
                      <a:pt x="27451" y="31320"/>
                    </a:cubicBezTo>
                    <a:cubicBezTo>
                      <a:pt x="27371" y="31416"/>
                      <a:pt x="27300" y="31470"/>
                      <a:pt x="27224" y="31470"/>
                    </a:cubicBezTo>
                    <a:cubicBezTo>
                      <a:pt x="27154" y="31470"/>
                      <a:pt x="27079" y="31424"/>
                      <a:pt x="26991" y="31320"/>
                    </a:cubicBezTo>
                    <a:cubicBezTo>
                      <a:pt x="25732" y="30031"/>
                      <a:pt x="24012" y="29232"/>
                      <a:pt x="22231" y="29110"/>
                    </a:cubicBezTo>
                    <a:cubicBezTo>
                      <a:pt x="22176" y="29116"/>
                      <a:pt x="22123" y="29122"/>
                      <a:pt x="22074" y="29122"/>
                    </a:cubicBezTo>
                    <a:cubicBezTo>
                      <a:pt x="21905" y="29122"/>
                      <a:pt x="21791" y="29058"/>
                      <a:pt x="21863" y="28772"/>
                    </a:cubicBezTo>
                    <a:lnTo>
                      <a:pt x="21863" y="28741"/>
                    </a:lnTo>
                    <a:cubicBezTo>
                      <a:pt x="22446" y="26407"/>
                      <a:pt x="24903" y="24473"/>
                      <a:pt x="27267" y="24473"/>
                    </a:cubicBezTo>
                    <a:close/>
                    <a:moveTo>
                      <a:pt x="16228" y="31812"/>
                    </a:moveTo>
                    <a:cubicBezTo>
                      <a:pt x="18200" y="31812"/>
                      <a:pt x="20141" y="33027"/>
                      <a:pt x="21126" y="34913"/>
                    </a:cubicBezTo>
                    <a:cubicBezTo>
                      <a:pt x="21341" y="35343"/>
                      <a:pt x="21525" y="35804"/>
                      <a:pt x="21648" y="36264"/>
                    </a:cubicBezTo>
                    <a:cubicBezTo>
                      <a:pt x="21648" y="36430"/>
                      <a:pt x="21559" y="36463"/>
                      <a:pt x="21462" y="36463"/>
                    </a:cubicBezTo>
                    <a:cubicBezTo>
                      <a:pt x="21397" y="36463"/>
                      <a:pt x="21328" y="36448"/>
                      <a:pt x="21279" y="36448"/>
                    </a:cubicBezTo>
                    <a:cubicBezTo>
                      <a:pt x="19867" y="36510"/>
                      <a:pt x="18546" y="36970"/>
                      <a:pt x="17441" y="37799"/>
                    </a:cubicBezTo>
                    <a:cubicBezTo>
                      <a:pt x="17073" y="38045"/>
                      <a:pt x="16735" y="38352"/>
                      <a:pt x="16428" y="38659"/>
                    </a:cubicBezTo>
                    <a:cubicBezTo>
                      <a:pt x="16336" y="38736"/>
                      <a:pt x="16259" y="38774"/>
                      <a:pt x="16186" y="38774"/>
                    </a:cubicBezTo>
                    <a:cubicBezTo>
                      <a:pt x="16113" y="38774"/>
                      <a:pt x="16044" y="38736"/>
                      <a:pt x="15967" y="38659"/>
                    </a:cubicBezTo>
                    <a:cubicBezTo>
                      <a:pt x="14678" y="37308"/>
                      <a:pt x="12927" y="36540"/>
                      <a:pt x="11054" y="36448"/>
                    </a:cubicBezTo>
                    <a:cubicBezTo>
                      <a:pt x="10716" y="36448"/>
                      <a:pt x="10778" y="36264"/>
                      <a:pt x="10839" y="36080"/>
                    </a:cubicBezTo>
                    <a:cubicBezTo>
                      <a:pt x="11453" y="33808"/>
                      <a:pt x="13388" y="32150"/>
                      <a:pt x="15691" y="31842"/>
                    </a:cubicBezTo>
                    <a:cubicBezTo>
                      <a:pt x="15870" y="31822"/>
                      <a:pt x="16049" y="31812"/>
                      <a:pt x="16228" y="31812"/>
                    </a:cubicBezTo>
                    <a:close/>
                    <a:moveTo>
                      <a:pt x="27367" y="31810"/>
                    </a:moveTo>
                    <a:cubicBezTo>
                      <a:pt x="29441" y="31810"/>
                      <a:pt x="31493" y="33238"/>
                      <a:pt x="32395" y="35343"/>
                    </a:cubicBezTo>
                    <a:cubicBezTo>
                      <a:pt x="32518" y="35681"/>
                      <a:pt x="32763" y="36049"/>
                      <a:pt x="32641" y="36326"/>
                    </a:cubicBezTo>
                    <a:lnTo>
                      <a:pt x="32641" y="36295"/>
                    </a:lnTo>
                    <a:cubicBezTo>
                      <a:pt x="32575" y="36458"/>
                      <a:pt x="32424" y="36491"/>
                      <a:pt x="32251" y="36491"/>
                    </a:cubicBezTo>
                    <a:cubicBezTo>
                      <a:pt x="32130" y="36491"/>
                      <a:pt x="31998" y="36475"/>
                      <a:pt x="31877" y="36475"/>
                    </a:cubicBezTo>
                    <a:cubicBezTo>
                      <a:pt x="31844" y="36475"/>
                      <a:pt x="31812" y="36476"/>
                      <a:pt x="31781" y="36479"/>
                    </a:cubicBezTo>
                    <a:cubicBezTo>
                      <a:pt x="30153" y="36694"/>
                      <a:pt x="28649" y="37462"/>
                      <a:pt x="27482" y="38628"/>
                    </a:cubicBezTo>
                    <a:cubicBezTo>
                      <a:pt x="27386" y="38724"/>
                      <a:pt x="27307" y="38778"/>
                      <a:pt x="27227" y="38778"/>
                    </a:cubicBezTo>
                    <a:cubicBezTo>
                      <a:pt x="27154" y="38778"/>
                      <a:pt x="27079" y="38732"/>
                      <a:pt x="26991" y="38628"/>
                    </a:cubicBezTo>
                    <a:cubicBezTo>
                      <a:pt x="25701" y="37308"/>
                      <a:pt x="23951" y="36510"/>
                      <a:pt x="22108" y="36448"/>
                    </a:cubicBezTo>
                    <a:cubicBezTo>
                      <a:pt x="21771" y="36448"/>
                      <a:pt x="21801" y="36264"/>
                      <a:pt x="21863" y="36049"/>
                    </a:cubicBezTo>
                    <a:cubicBezTo>
                      <a:pt x="22538" y="33623"/>
                      <a:pt x="24718" y="31904"/>
                      <a:pt x="27236" y="31812"/>
                    </a:cubicBezTo>
                    <a:cubicBezTo>
                      <a:pt x="27280" y="31810"/>
                      <a:pt x="27323" y="31810"/>
                      <a:pt x="27367" y="31810"/>
                    </a:cubicBezTo>
                    <a:close/>
                    <a:moveTo>
                      <a:pt x="21832" y="0"/>
                    </a:moveTo>
                    <a:cubicBezTo>
                      <a:pt x="21156" y="0"/>
                      <a:pt x="20512" y="62"/>
                      <a:pt x="19867" y="123"/>
                    </a:cubicBezTo>
                    <a:cubicBezTo>
                      <a:pt x="18577" y="430"/>
                      <a:pt x="17380" y="1106"/>
                      <a:pt x="16458" y="2058"/>
                    </a:cubicBezTo>
                    <a:cubicBezTo>
                      <a:pt x="16347" y="2153"/>
                      <a:pt x="16260" y="2208"/>
                      <a:pt x="16172" y="2208"/>
                    </a:cubicBezTo>
                    <a:cubicBezTo>
                      <a:pt x="16091" y="2208"/>
                      <a:pt x="16009" y="2161"/>
                      <a:pt x="15906" y="2058"/>
                    </a:cubicBezTo>
                    <a:cubicBezTo>
                      <a:pt x="15568" y="1720"/>
                      <a:pt x="15200" y="1444"/>
                      <a:pt x="14831" y="1136"/>
                    </a:cubicBezTo>
                    <a:cubicBezTo>
                      <a:pt x="12743" y="1873"/>
                      <a:pt x="10747" y="2887"/>
                      <a:pt x="8966" y="4207"/>
                    </a:cubicBezTo>
                    <a:cubicBezTo>
                      <a:pt x="9703" y="4913"/>
                      <a:pt x="10256" y="5804"/>
                      <a:pt x="10532" y="6817"/>
                    </a:cubicBezTo>
                    <a:cubicBezTo>
                      <a:pt x="10655" y="7093"/>
                      <a:pt x="10563" y="7186"/>
                      <a:pt x="10256" y="7216"/>
                    </a:cubicBezTo>
                    <a:cubicBezTo>
                      <a:pt x="8690" y="7308"/>
                      <a:pt x="7216" y="7892"/>
                      <a:pt x="5988" y="8874"/>
                    </a:cubicBezTo>
                    <a:cubicBezTo>
                      <a:pt x="5896" y="8967"/>
                      <a:pt x="5773" y="9059"/>
                      <a:pt x="5681" y="9151"/>
                    </a:cubicBezTo>
                    <a:cubicBezTo>
                      <a:pt x="5424" y="9393"/>
                      <a:pt x="5293" y="9515"/>
                      <a:pt x="5157" y="9515"/>
                    </a:cubicBezTo>
                    <a:cubicBezTo>
                      <a:pt x="5017" y="9515"/>
                      <a:pt x="4871" y="9385"/>
                      <a:pt x="4575" y="9120"/>
                    </a:cubicBezTo>
                    <a:lnTo>
                      <a:pt x="4299" y="8874"/>
                    </a:lnTo>
                    <a:cubicBezTo>
                      <a:pt x="3961" y="9335"/>
                      <a:pt x="3654" y="9796"/>
                      <a:pt x="3347" y="10256"/>
                    </a:cubicBezTo>
                    <a:cubicBezTo>
                      <a:pt x="3946" y="10018"/>
                      <a:pt x="4556" y="9907"/>
                      <a:pt x="5158" y="9907"/>
                    </a:cubicBezTo>
                    <a:cubicBezTo>
                      <a:pt x="7579" y="9907"/>
                      <a:pt x="9850" y="11702"/>
                      <a:pt x="10563" y="14187"/>
                    </a:cubicBezTo>
                    <a:cubicBezTo>
                      <a:pt x="10655" y="14463"/>
                      <a:pt x="10532" y="14524"/>
                      <a:pt x="10287" y="14555"/>
                    </a:cubicBezTo>
                    <a:cubicBezTo>
                      <a:pt x="8413" y="14616"/>
                      <a:pt x="6663" y="15415"/>
                      <a:pt x="5374" y="16735"/>
                    </a:cubicBezTo>
                    <a:cubicBezTo>
                      <a:pt x="5273" y="16836"/>
                      <a:pt x="5198" y="16875"/>
                      <a:pt x="5134" y="16875"/>
                    </a:cubicBezTo>
                    <a:cubicBezTo>
                      <a:pt x="5042" y="16875"/>
                      <a:pt x="4973" y="16795"/>
                      <a:pt x="4882" y="16704"/>
                    </a:cubicBezTo>
                    <a:cubicBezTo>
                      <a:pt x="3869" y="15691"/>
                      <a:pt x="2610" y="15016"/>
                      <a:pt x="1228" y="14709"/>
                    </a:cubicBezTo>
                    <a:cubicBezTo>
                      <a:pt x="553" y="16674"/>
                      <a:pt x="154" y="18700"/>
                      <a:pt x="61" y="20758"/>
                    </a:cubicBezTo>
                    <a:cubicBezTo>
                      <a:pt x="921" y="18670"/>
                      <a:pt x="2917" y="17288"/>
                      <a:pt x="5159" y="17196"/>
                    </a:cubicBezTo>
                    <a:cubicBezTo>
                      <a:pt x="7584" y="17196"/>
                      <a:pt x="10010" y="19130"/>
                      <a:pt x="10563" y="21495"/>
                    </a:cubicBezTo>
                    <a:cubicBezTo>
                      <a:pt x="10624" y="21740"/>
                      <a:pt x="10563" y="21802"/>
                      <a:pt x="10317" y="21832"/>
                    </a:cubicBezTo>
                    <a:cubicBezTo>
                      <a:pt x="8444" y="21894"/>
                      <a:pt x="6663" y="22723"/>
                      <a:pt x="5374" y="24074"/>
                    </a:cubicBezTo>
                    <a:cubicBezTo>
                      <a:pt x="5281" y="24166"/>
                      <a:pt x="5212" y="24212"/>
                      <a:pt x="5143" y="24212"/>
                    </a:cubicBezTo>
                    <a:cubicBezTo>
                      <a:pt x="5074" y="24212"/>
                      <a:pt x="5005" y="24166"/>
                      <a:pt x="4913" y="24074"/>
                    </a:cubicBezTo>
                    <a:cubicBezTo>
                      <a:pt x="3623" y="22723"/>
                      <a:pt x="1873" y="21924"/>
                      <a:pt x="0" y="21832"/>
                    </a:cubicBezTo>
                    <a:lnTo>
                      <a:pt x="0" y="21863"/>
                    </a:lnTo>
                    <a:cubicBezTo>
                      <a:pt x="0" y="23583"/>
                      <a:pt x="215" y="25333"/>
                      <a:pt x="614" y="26991"/>
                    </a:cubicBezTo>
                    <a:cubicBezTo>
                      <a:pt x="706" y="26899"/>
                      <a:pt x="768" y="26776"/>
                      <a:pt x="860" y="26684"/>
                    </a:cubicBezTo>
                    <a:cubicBezTo>
                      <a:pt x="1940" y="25260"/>
                      <a:pt x="3554" y="24537"/>
                      <a:pt x="5170" y="24537"/>
                    </a:cubicBezTo>
                    <a:cubicBezTo>
                      <a:pt x="6725" y="24537"/>
                      <a:pt x="8281" y="25206"/>
                      <a:pt x="9365" y="26561"/>
                    </a:cubicBezTo>
                    <a:cubicBezTo>
                      <a:pt x="9857" y="27175"/>
                      <a:pt x="10256" y="27851"/>
                      <a:pt x="10501" y="28588"/>
                    </a:cubicBezTo>
                    <a:cubicBezTo>
                      <a:pt x="10655" y="29110"/>
                      <a:pt x="10655" y="29140"/>
                      <a:pt x="10102" y="29171"/>
                    </a:cubicBezTo>
                    <a:cubicBezTo>
                      <a:pt x="8567" y="29294"/>
                      <a:pt x="7093" y="29877"/>
                      <a:pt x="5896" y="30860"/>
                    </a:cubicBezTo>
                    <a:cubicBezTo>
                      <a:pt x="5665" y="31062"/>
                      <a:pt x="5462" y="31480"/>
                      <a:pt x="5184" y="31480"/>
                    </a:cubicBezTo>
                    <a:cubicBezTo>
                      <a:pt x="5165" y="31480"/>
                      <a:pt x="5147" y="31478"/>
                      <a:pt x="5128" y="31474"/>
                    </a:cubicBezTo>
                    <a:cubicBezTo>
                      <a:pt x="4790" y="31443"/>
                      <a:pt x="4637" y="31075"/>
                      <a:pt x="4360" y="30860"/>
                    </a:cubicBezTo>
                    <a:cubicBezTo>
                      <a:pt x="3501" y="30123"/>
                      <a:pt x="2457" y="29632"/>
                      <a:pt x="1382" y="29355"/>
                    </a:cubicBezTo>
                    <a:lnTo>
                      <a:pt x="1320" y="29325"/>
                    </a:lnTo>
                    <a:lnTo>
                      <a:pt x="1320" y="29325"/>
                    </a:lnTo>
                    <a:cubicBezTo>
                      <a:pt x="1720" y="30399"/>
                      <a:pt x="2180" y="31443"/>
                      <a:pt x="2733" y="32426"/>
                    </a:cubicBezTo>
                    <a:cubicBezTo>
                      <a:pt x="3485" y="32042"/>
                      <a:pt x="4314" y="31850"/>
                      <a:pt x="5143" y="31850"/>
                    </a:cubicBezTo>
                    <a:cubicBezTo>
                      <a:pt x="5972" y="31850"/>
                      <a:pt x="6801" y="32042"/>
                      <a:pt x="7554" y="32426"/>
                    </a:cubicBezTo>
                    <a:cubicBezTo>
                      <a:pt x="8997" y="33194"/>
                      <a:pt x="10072" y="34483"/>
                      <a:pt x="10501" y="36018"/>
                    </a:cubicBezTo>
                    <a:cubicBezTo>
                      <a:pt x="10624" y="36356"/>
                      <a:pt x="10563" y="36448"/>
                      <a:pt x="10194" y="36479"/>
                    </a:cubicBezTo>
                    <a:cubicBezTo>
                      <a:pt x="9028" y="36510"/>
                      <a:pt x="7861" y="36878"/>
                      <a:pt x="6847" y="37492"/>
                    </a:cubicBezTo>
                    <a:lnTo>
                      <a:pt x="6694" y="37584"/>
                    </a:lnTo>
                    <a:cubicBezTo>
                      <a:pt x="8260" y="39058"/>
                      <a:pt x="10010" y="40317"/>
                      <a:pt x="11914" y="41300"/>
                    </a:cubicBezTo>
                    <a:cubicBezTo>
                      <a:pt x="12854" y="39940"/>
                      <a:pt x="14498" y="39179"/>
                      <a:pt x="16175" y="39179"/>
                    </a:cubicBezTo>
                    <a:cubicBezTo>
                      <a:pt x="17072" y="39179"/>
                      <a:pt x="17979" y="39397"/>
                      <a:pt x="18792" y="39857"/>
                    </a:cubicBezTo>
                    <a:cubicBezTo>
                      <a:pt x="20112" y="40624"/>
                      <a:pt x="21095" y="41853"/>
                      <a:pt x="21556" y="43296"/>
                    </a:cubicBezTo>
                    <a:cubicBezTo>
                      <a:pt x="21586" y="43419"/>
                      <a:pt x="21617" y="43541"/>
                      <a:pt x="21648" y="43695"/>
                    </a:cubicBezTo>
                    <a:lnTo>
                      <a:pt x="21771" y="43695"/>
                    </a:lnTo>
                    <a:cubicBezTo>
                      <a:pt x="22569" y="41054"/>
                      <a:pt x="24227" y="39396"/>
                      <a:pt x="26960" y="39181"/>
                    </a:cubicBezTo>
                    <a:cubicBezTo>
                      <a:pt x="27106" y="39169"/>
                      <a:pt x="27250" y="39164"/>
                      <a:pt x="27393" y="39164"/>
                    </a:cubicBezTo>
                    <a:cubicBezTo>
                      <a:pt x="29102" y="39164"/>
                      <a:pt x="30517" y="40003"/>
                      <a:pt x="31566" y="41392"/>
                    </a:cubicBezTo>
                    <a:cubicBezTo>
                      <a:pt x="33500" y="40440"/>
                      <a:pt x="35251" y="39181"/>
                      <a:pt x="36817" y="37707"/>
                    </a:cubicBezTo>
                    <a:cubicBezTo>
                      <a:pt x="36479" y="37462"/>
                      <a:pt x="36110" y="37247"/>
                      <a:pt x="35711" y="37093"/>
                    </a:cubicBezTo>
                    <a:cubicBezTo>
                      <a:pt x="34913" y="36725"/>
                      <a:pt x="34053" y="36510"/>
                      <a:pt x="33193" y="36479"/>
                    </a:cubicBezTo>
                    <a:cubicBezTo>
                      <a:pt x="32948" y="36479"/>
                      <a:pt x="32794" y="36479"/>
                      <a:pt x="32886" y="36141"/>
                    </a:cubicBezTo>
                    <a:cubicBezTo>
                      <a:pt x="33374" y="33818"/>
                      <a:pt x="35898" y="31843"/>
                      <a:pt x="38280" y="31843"/>
                    </a:cubicBezTo>
                    <a:cubicBezTo>
                      <a:pt x="38448" y="31843"/>
                      <a:pt x="38616" y="31853"/>
                      <a:pt x="38782" y="31873"/>
                    </a:cubicBezTo>
                    <a:cubicBezTo>
                      <a:pt x="39488" y="31965"/>
                      <a:pt x="40194" y="32180"/>
                      <a:pt x="40870" y="32518"/>
                    </a:cubicBezTo>
                    <a:cubicBezTo>
                      <a:pt x="41453" y="31474"/>
                      <a:pt x="41944" y="30399"/>
                      <a:pt x="42344" y="29294"/>
                    </a:cubicBezTo>
                    <a:cubicBezTo>
                      <a:pt x="42221" y="29294"/>
                      <a:pt x="42129" y="29294"/>
                      <a:pt x="42006" y="29355"/>
                    </a:cubicBezTo>
                    <a:cubicBezTo>
                      <a:pt x="40685" y="29662"/>
                      <a:pt x="39488" y="30338"/>
                      <a:pt x="38536" y="31320"/>
                    </a:cubicBezTo>
                    <a:cubicBezTo>
                      <a:pt x="38429" y="31428"/>
                      <a:pt x="38344" y="31482"/>
                      <a:pt x="38260" y="31482"/>
                    </a:cubicBezTo>
                    <a:cubicBezTo>
                      <a:pt x="38175" y="31482"/>
                      <a:pt x="38091" y="31428"/>
                      <a:pt x="37983" y="31320"/>
                    </a:cubicBezTo>
                    <a:cubicBezTo>
                      <a:pt x="36755" y="30062"/>
                      <a:pt x="35097" y="29294"/>
                      <a:pt x="33347" y="29140"/>
                    </a:cubicBezTo>
                    <a:cubicBezTo>
                      <a:pt x="32794" y="29110"/>
                      <a:pt x="32794" y="29079"/>
                      <a:pt x="32948" y="28588"/>
                    </a:cubicBezTo>
                    <a:cubicBezTo>
                      <a:pt x="33777" y="26193"/>
                      <a:pt x="35465" y="24749"/>
                      <a:pt x="37983" y="24534"/>
                    </a:cubicBezTo>
                    <a:cubicBezTo>
                      <a:pt x="38126" y="24523"/>
                      <a:pt x="38266" y="24518"/>
                      <a:pt x="38405" y="24518"/>
                    </a:cubicBezTo>
                    <a:cubicBezTo>
                      <a:pt x="40182" y="24518"/>
                      <a:pt x="41660" y="25418"/>
                      <a:pt x="42743" y="26899"/>
                    </a:cubicBezTo>
                    <a:cubicBezTo>
                      <a:pt x="42835" y="27022"/>
                      <a:pt x="42896" y="27144"/>
                      <a:pt x="42958" y="27237"/>
                    </a:cubicBezTo>
                    <a:cubicBezTo>
                      <a:pt x="43418" y="25456"/>
                      <a:pt x="43633" y="23644"/>
                      <a:pt x="43633" y="21832"/>
                    </a:cubicBezTo>
                    <a:lnTo>
                      <a:pt x="43633" y="21802"/>
                    </a:lnTo>
                    <a:cubicBezTo>
                      <a:pt x="41729" y="21832"/>
                      <a:pt x="39918" y="22600"/>
                      <a:pt x="38567" y="23951"/>
                    </a:cubicBezTo>
                    <a:cubicBezTo>
                      <a:pt x="38440" y="24077"/>
                      <a:pt x="38338" y="24147"/>
                      <a:pt x="38236" y="24147"/>
                    </a:cubicBezTo>
                    <a:cubicBezTo>
                      <a:pt x="38139" y="24147"/>
                      <a:pt x="38041" y="24085"/>
                      <a:pt x="37922" y="23951"/>
                    </a:cubicBezTo>
                    <a:cubicBezTo>
                      <a:pt x="36663" y="22661"/>
                      <a:pt x="34974" y="21924"/>
                      <a:pt x="33163" y="21802"/>
                    </a:cubicBezTo>
                    <a:cubicBezTo>
                      <a:pt x="32917" y="21802"/>
                      <a:pt x="32794" y="21740"/>
                      <a:pt x="32886" y="21433"/>
                    </a:cubicBezTo>
                    <a:cubicBezTo>
                      <a:pt x="33562" y="18946"/>
                      <a:pt x="35803" y="17226"/>
                      <a:pt x="38383" y="17165"/>
                    </a:cubicBezTo>
                    <a:cubicBezTo>
                      <a:pt x="40716" y="17196"/>
                      <a:pt x="42988" y="19007"/>
                      <a:pt x="43633" y="21402"/>
                    </a:cubicBezTo>
                    <a:cubicBezTo>
                      <a:pt x="43572" y="19099"/>
                      <a:pt x="43173" y="16797"/>
                      <a:pt x="42405" y="14616"/>
                    </a:cubicBezTo>
                    <a:cubicBezTo>
                      <a:pt x="40962" y="14862"/>
                      <a:pt x="39611" y="15568"/>
                      <a:pt x="38567" y="16612"/>
                    </a:cubicBezTo>
                    <a:cubicBezTo>
                      <a:pt x="38450" y="16763"/>
                      <a:pt x="38360" y="16840"/>
                      <a:pt x="38263" y="16840"/>
                    </a:cubicBezTo>
                    <a:cubicBezTo>
                      <a:pt x="38182" y="16840"/>
                      <a:pt x="38095" y="16786"/>
                      <a:pt x="37983" y="16674"/>
                    </a:cubicBezTo>
                    <a:cubicBezTo>
                      <a:pt x="36724" y="15384"/>
                      <a:pt x="35005" y="14616"/>
                      <a:pt x="33224" y="14524"/>
                    </a:cubicBezTo>
                    <a:cubicBezTo>
                      <a:pt x="32825" y="14524"/>
                      <a:pt x="32825" y="14371"/>
                      <a:pt x="32917" y="14094"/>
                    </a:cubicBezTo>
                    <a:cubicBezTo>
                      <a:pt x="33623" y="11730"/>
                      <a:pt x="35711" y="10041"/>
                      <a:pt x="38168" y="9888"/>
                    </a:cubicBezTo>
                    <a:cubicBezTo>
                      <a:pt x="38935" y="9888"/>
                      <a:pt x="39672" y="10041"/>
                      <a:pt x="40378" y="10348"/>
                    </a:cubicBezTo>
                    <a:cubicBezTo>
                      <a:pt x="40041" y="9796"/>
                      <a:pt x="39672" y="9243"/>
                      <a:pt x="39273" y="8721"/>
                    </a:cubicBezTo>
                    <a:cubicBezTo>
                      <a:pt x="38966" y="9028"/>
                      <a:pt x="38659" y="9458"/>
                      <a:pt x="38321" y="9519"/>
                    </a:cubicBezTo>
                    <a:cubicBezTo>
                      <a:pt x="38303" y="9522"/>
                      <a:pt x="38285" y="9524"/>
                      <a:pt x="38267" y="9524"/>
                    </a:cubicBezTo>
                    <a:cubicBezTo>
                      <a:pt x="37922" y="9524"/>
                      <a:pt x="37627" y="8984"/>
                      <a:pt x="37277" y="8721"/>
                    </a:cubicBezTo>
                    <a:cubicBezTo>
                      <a:pt x="36110" y="7830"/>
                      <a:pt x="34698" y="7308"/>
                      <a:pt x="33224" y="7186"/>
                    </a:cubicBezTo>
                    <a:cubicBezTo>
                      <a:pt x="32825" y="7186"/>
                      <a:pt x="32825" y="7032"/>
                      <a:pt x="32917" y="6756"/>
                    </a:cubicBezTo>
                    <a:cubicBezTo>
                      <a:pt x="33224" y="5834"/>
                      <a:pt x="33685" y="5005"/>
                      <a:pt x="34360" y="4299"/>
                    </a:cubicBezTo>
                    <a:cubicBezTo>
                      <a:pt x="34421" y="4238"/>
                      <a:pt x="34452" y="4146"/>
                      <a:pt x="34514" y="4084"/>
                    </a:cubicBezTo>
                    <a:cubicBezTo>
                      <a:pt x="32733" y="2795"/>
                      <a:pt x="30737" y="1781"/>
                      <a:pt x="28618" y="1106"/>
                    </a:cubicBezTo>
                    <a:cubicBezTo>
                      <a:pt x="28188" y="1413"/>
                      <a:pt x="27789" y="1751"/>
                      <a:pt x="27420" y="2119"/>
                    </a:cubicBezTo>
                    <a:cubicBezTo>
                      <a:pt x="27343" y="2207"/>
                      <a:pt x="27278" y="2240"/>
                      <a:pt x="27220" y="2240"/>
                    </a:cubicBezTo>
                    <a:cubicBezTo>
                      <a:pt x="27117" y="2240"/>
                      <a:pt x="27039" y="2136"/>
                      <a:pt x="26960" y="2058"/>
                    </a:cubicBezTo>
                    <a:cubicBezTo>
                      <a:pt x="26008" y="1136"/>
                      <a:pt x="24872" y="461"/>
                      <a:pt x="23613" y="123"/>
                    </a:cubicBezTo>
                    <a:cubicBezTo>
                      <a:pt x="23521" y="92"/>
                      <a:pt x="23429" y="92"/>
                      <a:pt x="23367" y="62"/>
                    </a:cubicBezTo>
                    <a:cubicBezTo>
                      <a:pt x="22845" y="31"/>
                      <a:pt x="22354" y="0"/>
                      <a:pt x="218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" name="Google Shape;1072;p23"/>
            <p:cNvGrpSpPr/>
            <p:nvPr/>
          </p:nvGrpSpPr>
          <p:grpSpPr>
            <a:xfrm flipH="1">
              <a:off x="8250374" y="3084525"/>
              <a:ext cx="893614" cy="628725"/>
              <a:chOff x="-12" y="3187850"/>
              <a:chExt cx="893614" cy="628725"/>
            </a:xfrm>
          </p:grpSpPr>
          <p:sp>
            <p:nvSpPr>
              <p:cNvPr id="1073" name="Google Shape;1073;p23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3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3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3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3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3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3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3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3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3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3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3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3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6" name="Google Shape;1086;p23"/>
          <p:cNvGrpSpPr/>
          <p:nvPr/>
        </p:nvGrpSpPr>
        <p:grpSpPr>
          <a:xfrm>
            <a:off x="309000" y="70625"/>
            <a:ext cx="7523325" cy="5020200"/>
            <a:chOff x="309000" y="70625"/>
            <a:chExt cx="7523325" cy="5020200"/>
          </a:xfrm>
        </p:grpSpPr>
        <p:grpSp>
          <p:nvGrpSpPr>
            <p:cNvPr id="1087" name="Google Shape;1087;p23"/>
            <p:cNvGrpSpPr/>
            <p:nvPr/>
          </p:nvGrpSpPr>
          <p:grpSpPr>
            <a:xfrm flipH="1">
              <a:off x="309000" y="70625"/>
              <a:ext cx="2088800" cy="261775"/>
              <a:chOff x="2525700" y="1149850"/>
              <a:chExt cx="2088800" cy="261775"/>
            </a:xfrm>
          </p:grpSpPr>
          <p:sp>
            <p:nvSpPr>
              <p:cNvPr id="1088" name="Google Shape;1088;p23"/>
              <p:cNvSpPr/>
              <p:nvPr/>
            </p:nvSpPr>
            <p:spPr>
              <a:xfrm>
                <a:off x="4318950" y="114985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43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3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3"/>
              <p:cNvSpPr/>
              <p:nvPr/>
            </p:nvSpPr>
            <p:spPr>
              <a:xfrm>
                <a:off x="4094775" y="1149850"/>
                <a:ext cx="71425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26" extrusionOk="0">
                    <a:moveTo>
                      <a:pt x="1444" y="0"/>
                    </a:moveTo>
                    <a:cubicBezTo>
                      <a:pt x="646" y="0"/>
                      <a:pt x="1" y="614"/>
                      <a:pt x="1" y="1413"/>
                    </a:cubicBezTo>
                    <a:cubicBezTo>
                      <a:pt x="1" y="2211"/>
                      <a:pt x="646" y="2825"/>
                      <a:pt x="1444" y="2825"/>
                    </a:cubicBezTo>
                    <a:cubicBezTo>
                      <a:pt x="2212" y="2825"/>
                      <a:pt x="2857" y="2211"/>
                      <a:pt x="2857" y="1413"/>
                    </a:cubicBezTo>
                    <a:cubicBezTo>
                      <a:pt x="2857" y="614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3"/>
              <p:cNvSpPr/>
              <p:nvPr/>
            </p:nvSpPr>
            <p:spPr>
              <a:xfrm>
                <a:off x="3870625" y="1149850"/>
                <a:ext cx="71425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26" extrusionOk="0">
                    <a:moveTo>
                      <a:pt x="1444" y="0"/>
                    </a:moveTo>
                    <a:cubicBezTo>
                      <a:pt x="646" y="0"/>
                      <a:pt x="1" y="614"/>
                      <a:pt x="1" y="1413"/>
                    </a:cubicBezTo>
                    <a:cubicBezTo>
                      <a:pt x="1" y="2211"/>
                      <a:pt x="646" y="2825"/>
                      <a:pt x="1444" y="2825"/>
                    </a:cubicBezTo>
                    <a:cubicBezTo>
                      <a:pt x="2212" y="2825"/>
                      <a:pt x="2856" y="2211"/>
                      <a:pt x="2856" y="1413"/>
                    </a:cubicBezTo>
                    <a:cubicBezTo>
                      <a:pt x="2856" y="614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3"/>
              <p:cNvSpPr/>
              <p:nvPr/>
            </p:nvSpPr>
            <p:spPr>
              <a:xfrm>
                <a:off x="3646475" y="1149850"/>
                <a:ext cx="71425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26" extrusionOk="0">
                    <a:moveTo>
                      <a:pt x="1444" y="0"/>
                    </a:moveTo>
                    <a:cubicBezTo>
                      <a:pt x="645" y="0"/>
                      <a:pt x="1" y="614"/>
                      <a:pt x="1" y="1413"/>
                    </a:cubicBezTo>
                    <a:cubicBezTo>
                      <a:pt x="1" y="2211"/>
                      <a:pt x="645" y="2825"/>
                      <a:pt x="1444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3"/>
              <p:cNvSpPr/>
              <p:nvPr/>
            </p:nvSpPr>
            <p:spPr>
              <a:xfrm>
                <a:off x="4318950" y="1340225"/>
                <a:ext cx="71400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6" extrusionOk="0">
                    <a:moveTo>
                      <a:pt x="1443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3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3"/>
              <p:cNvSpPr/>
              <p:nvPr/>
            </p:nvSpPr>
            <p:spPr>
              <a:xfrm>
                <a:off x="4543100" y="114985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43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3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3"/>
              <p:cNvSpPr/>
              <p:nvPr/>
            </p:nvSpPr>
            <p:spPr>
              <a:xfrm>
                <a:off x="4543100" y="1340225"/>
                <a:ext cx="71400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6" extrusionOk="0">
                    <a:moveTo>
                      <a:pt x="1443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3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3"/>
              <p:cNvSpPr/>
              <p:nvPr/>
            </p:nvSpPr>
            <p:spPr>
              <a:xfrm>
                <a:off x="4094775" y="1340225"/>
                <a:ext cx="71425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6" extrusionOk="0">
                    <a:moveTo>
                      <a:pt x="1444" y="0"/>
                    </a:moveTo>
                    <a:cubicBezTo>
                      <a:pt x="646" y="0"/>
                      <a:pt x="1" y="645"/>
                      <a:pt x="1" y="1413"/>
                    </a:cubicBezTo>
                    <a:cubicBezTo>
                      <a:pt x="1" y="2211"/>
                      <a:pt x="646" y="2856"/>
                      <a:pt x="1444" y="2856"/>
                    </a:cubicBezTo>
                    <a:cubicBezTo>
                      <a:pt x="2212" y="2856"/>
                      <a:pt x="2857" y="2211"/>
                      <a:pt x="2857" y="1413"/>
                    </a:cubicBezTo>
                    <a:cubicBezTo>
                      <a:pt x="2857" y="645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3"/>
              <p:cNvSpPr/>
              <p:nvPr/>
            </p:nvSpPr>
            <p:spPr>
              <a:xfrm>
                <a:off x="3870625" y="1340225"/>
                <a:ext cx="71425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6" extrusionOk="0">
                    <a:moveTo>
                      <a:pt x="1444" y="0"/>
                    </a:moveTo>
                    <a:cubicBezTo>
                      <a:pt x="646" y="0"/>
                      <a:pt x="1" y="645"/>
                      <a:pt x="1" y="1413"/>
                    </a:cubicBezTo>
                    <a:cubicBezTo>
                      <a:pt x="1" y="2211"/>
                      <a:pt x="646" y="2856"/>
                      <a:pt x="1444" y="2856"/>
                    </a:cubicBezTo>
                    <a:cubicBezTo>
                      <a:pt x="2212" y="2856"/>
                      <a:pt x="2856" y="2211"/>
                      <a:pt x="2856" y="1413"/>
                    </a:cubicBezTo>
                    <a:cubicBezTo>
                      <a:pt x="2856" y="645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3"/>
              <p:cNvSpPr/>
              <p:nvPr/>
            </p:nvSpPr>
            <p:spPr>
              <a:xfrm>
                <a:off x="3646475" y="1340225"/>
                <a:ext cx="71425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6" extrusionOk="0">
                    <a:moveTo>
                      <a:pt x="1444" y="0"/>
                    </a:moveTo>
                    <a:cubicBezTo>
                      <a:pt x="645" y="0"/>
                      <a:pt x="1" y="645"/>
                      <a:pt x="1" y="1413"/>
                    </a:cubicBezTo>
                    <a:cubicBezTo>
                      <a:pt x="1" y="2211"/>
                      <a:pt x="645" y="2856"/>
                      <a:pt x="1444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3"/>
              <p:cNvSpPr/>
              <p:nvPr/>
            </p:nvSpPr>
            <p:spPr>
              <a:xfrm>
                <a:off x="3198175" y="114985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44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4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3"/>
              <p:cNvSpPr/>
              <p:nvPr/>
            </p:nvSpPr>
            <p:spPr>
              <a:xfrm>
                <a:off x="2974025" y="114985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43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3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3"/>
              <p:cNvSpPr/>
              <p:nvPr/>
            </p:nvSpPr>
            <p:spPr>
              <a:xfrm>
                <a:off x="2749875" y="114985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43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3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3"/>
              <p:cNvSpPr/>
              <p:nvPr/>
            </p:nvSpPr>
            <p:spPr>
              <a:xfrm>
                <a:off x="2525700" y="1149850"/>
                <a:ext cx="71425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26" extrusionOk="0">
                    <a:moveTo>
                      <a:pt x="1444" y="0"/>
                    </a:moveTo>
                    <a:cubicBezTo>
                      <a:pt x="646" y="0"/>
                      <a:pt x="1" y="614"/>
                      <a:pt x="1" y="1413"/>
                    </a:cubicBezTo>
                    <a:cubicBezTo>
                      <a:pt x="1" y="2211"/>
                      <a:pt x="646" y="2825"/>
                      <a:pt x="1444" y="2825"/>
                    </a:cubicBezTo>
                    <a:cubicBezTo>
                      <a:pt x="2212" y="2825"/>
                      <a:pt x="2857" y="2211"/>
                      <a:pt x="2857" y="1413"/>
                    </a:cubicBezTo>
                    <a:cubicBezTo>
                      <a:pt x="2857" y="614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3"/>
              <p:cNvSpPr/>
              <p:nvPr/>
            </p:nvSpPr>
            <p:spPr>
              <a:xfrm>
                <a:off x="3198175" y="1340225"/>
                <a:ext cx="71400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6" extrusionOk="0">
                    <a:moveTo>
                      <a:pt x="1444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4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3"/>
              <p:cNvSpPr/>
              <p:nvPr/>
            </p:nvSpPr>
            <p:spPr>
              <a:xfrm>
                <a:off x="3422325" y="1149850"/>
                <a:ext cx="71425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26" extrusionOk="0">
                    <a:moveTo>
                      <a:pt x="1444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4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3"/>
              <p:cNvSpPr/>
              <p:nvPr/>
            </p:nvSpPr>
            <p:spPr>
              <a:xfrm>
                <a:off x="3422325" y="1340225"/>
                <a:ext cx="71425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6" extrusionOk="0">
                    <a:moveTo>
                      <a:pt x="1444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4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3"/>
              <p:cNvSpPr/>
              <p:nvPr/>
            </p:nvSpPr>
            <p:spPr>
              <a:xfrm>
                <a:off x="2974025" y="1340225"/>
                <a:ext cx="71400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6" extrusionOk="0">
                    <a:moveTo>
                      <a:pt x="1443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3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3"/>
              <p:cNvSpPr/>
              <p:nvPr/>
            </p:nvSpPr>
            <p:spPr>
              <a:xfrm>
                <a:off x="2749875" y="1340225"/>
                <a:ext cx="71400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6" extrusionOk="0">
                    <a:moveTo>
                      <a:pt x="1443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3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3"/>
              <p:cNvSpPr/>
              <p:nvPr/>
            </p:nvSpPr>
            <p:spPr>
              <a:xfrm>
                <a:off x="2525700" y="1340225"/>
                <a:ext cx="71425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6" extrusionOk="0">
                    <a:moveTo>
                      <a:pt x="1444" y="0"/>
                    </a:moveTo>
                    <a:cubicBezTo>
                      <a:pt x="646" y="0"/>
                      <a:pt x="1" y="645"/>
                      <a:pt x="1" y="1413"/>
                    </a:cubicBezTo>
                    <a:cubicBezTo>
                      <a:pt x="1" y="2211"/>
                      <a:pt x="646" y="2856"/>
                      <a:pt x="1444" y="2856"/>
                    </a:cubicBezTo>
                    <a:cubicBezTo>
                      <a:pt x="2212" y="2856"/>
                      <a:pt x="2857" y="2211"/>
                      <a:pt x="2857" y="1413"/>
                    </a:cubicBezTo>
                    <a:cubicBezTo>
                      <a:pt x="2857" y="645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8" name="Google Shape;1108;p23"/>
            <p:cNvGrpSpPr/>
            <p:nvPr/>
          </p:nvGrpSpPr>
          <p:grpSpPr>
            <a:xfrm>
              <a:off x="6869675" y="4637875"/>
              <a:ext cx="962650" cy="452950"/>
              <a:chOff x="1060275" y="1053875"/>
              <a:chExt cx="962650" cy="452950"/>
            </a:xfrm>
          </p:grpSpPr>
          <p:sp>
            <p:nvSpPr>
              <p:cNvPr id="1109" name="Google Shape;1109;p23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3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3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3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3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3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3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3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3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3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3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3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3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3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3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33632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59" r:id="rId5"/>
    <p:sldLayoutId id="2147483670" r:id="rId6"/>
    <p:sldLayoutId id="214748367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Fira Sans" panose="020B0503050000020004" pitchFamily="34" charset="0"/>
          <a:ea typeface="Fira Sans" panose="020B05030500000200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29"/>
          <p:cNvSpPr txBox="1">
            <a:spLocks noGrp="1"/>
          </p:cNvSpPr>
          <p:nvPr>
            <p:ph type="ctrTitle"/>
          </p:nvPr>
        </p:nvSpPr>
        <p:spPr>
          <a:xfrm>
            <a:off x="519952" y="1670550"/>
            <a:ext cx="8399930" cy="18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latin typeface="Fira Sans" panose="020B0503050000020004" pitchFamily="34" charset="0"/>
              </a:rPr>
              <a:t>Flutter Advanced Widgets</a:t>
            </a:r>
            <a:endParaRPr sz="5400" dirty="0">
              <a:latin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295835" y="865043"/>
            <a:ext cx="22653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List 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7" y="1577788"/>
            <a:ext cx="41914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E8E8E8"/>
                </a:solidFill>
                <a:effectLst/>
                <a:latin typeface="Google Sans"/>
              </a:rPr>
              <a:t>A scrollable list of widgets arranged linearly.</a:t>
            </a: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4098" name="Picture 2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C8EC7B4B-75E1-40C7-A815-CEC050C67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3635" y="519112"/>
            <a:ext cx="5058335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426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3828848" y="83993"/>
            <a:ext cx="14863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Stack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7" y="1577788"/>
            <a:ext cx="76530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8E8E8"/>
                </a:solidFill>
                <a:effectLst/>
                <a:latin typeface="Google Sans"/>
              </a:rPr>
              <a:t>A widget that positions its children relative to the edges of its box.</a:t>
            </a:r>
            <a:endParaRPr lang="ar-EG" sz="2000" b="0" i="0" dirty="0">
              <a:solidFill>
                <a:srgbClr val="E8E8E8"/>
              </a:solidFill>
              <a:effectLst/>
              <a:latin typeface="Google Sans"/>
            </a:endParaRPr>
          </a:p>
          <a:p>
            <a:pPr marL="342900" indent="-342900"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lang="ar-EG" sz="2000" b="0" i="0" dirty="0">
              <a:solidFill>
                <a:srgbClr val="E8E8E8"/>
              </a:solidFill>
              <a:effectLst/>
              <a:latin typeface="Google Sans"/>
            </a:endParaRPr>
          </a:p>
          <a:p>
            <a:pPr marL="342900" indent="-34290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</a:rPr>
              <a:t>This class is useful if you want to overlap several children in a simple way, for example having some text and an image, overlaid with a gradient and a button attached to the bottom.</a:t>
            </a:r>
          </a:p>
        </p:txBody>
      </p:sp>
    </p:spTree>
    <p:extLst>
      <p:ext uri="{BB962C8B-B14F-4D97-AF65-F5344CB8AC3E}">
        <p14:creationId xmlns:p14="http://schemas.microsoft.com/office/powerpoint/2010/main" val="509106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3828848" y="83993"/>
            <a:ext cx="14863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Stack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F79C504-B204-435E-AD49-551F941B2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8139" y="875872"/>
            <a:ext cx="4538662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A cell phone with a screen&#10;&#10;Description automatically generated">
            <a:extLst>
              <a:ext uri="{FF2B5EF4-FFF2-40B4-BE49-F238E27FC236}">
                <a16:creationId xmlns:a16="http://schemas.microsoft.com/office/drawing/2014/main" id="{0830870E-0AD6-4B32-9E56-6618DBE0F4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5" t="2815" r="2842" b="3908"/>
          <a:stretch/>
        </p:blipFill>
        <p:spPr bwMode="auto">
          <a:xfrm>
            <a:off x="752475" y="204787"/>
            <a:ext cx="2219326" cy="473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836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-12-10 14-02-17">
            <a:hlinkClick r:id="" action="ppaction://media"/>
            <a:extLst>
              <a:ext uri="{FF2B5EF4-FFF2-40B4-BE49-F238E27FC236}">
                <a16:creationId xmlns:a16="http://schemas.microsoft.com/office/drawing/2014/main" id="{5FEB9A05-3ABF-4BEA-B98F-8EB7786686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4767" t="9136" r="66486" b="18086"/>
          <a:stretch/>
        </p:blipFill>
        <p:spPr>
          <a:xfrm>
            <a:off x="3119437" y="205776"/>
            <a:ext cx="2347913" cy="473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989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295835" y="865043"/>
            <a:ext cx="24785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Navigator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7" y="1577788"/>
            <a:ext cx="43478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2400" b="0" i="0" dirty="0">
                <a:solidFill>
                  <a:srgbClr val="FFFFFF"/>
                </a:solidFill>
                <a:effectLst/>
                <a:latin typeface="Google Sans"/>
              </a:rPr>
              <a:t>the process of switching between different screens or pages within an application</a:t>
            </a:r>
            <a:br>
              <a:rPr lang="en-US" sz="2800" b="0" dirty="0">
                <a:effectLst/>
              </a:rPr>
            </a:br>
            <a:br>
              <a:rPr lang="en-US" sz="2800" b="0" dirty="0">
                <a:effectLst/>
              </a:rPr>
            </a:b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CED2168-CAF5-4404-A9E0-D58E1C2A7A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8411" y="742950"/>
            <a:ext cx="4191472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6105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295835" y="865043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Form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7" y="1577788"/>
            <a:ext cx="434788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Google Sans"/>
              </a:rPr>
              <a:t>The  widget acts as a container for grouping and validating multiple form fields.</a:t>
            </a:r>
          </a:p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FFFFFF"/>
              </a:solidFill>
              <a:effectLst/>
              <a:latin typeface="Google Sans"/>
            </a:endParaRPr>
          </a:p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Google Sans"/>
              </a:rPr>
              <a:t> When creating the form, provide a </a:t>
            </a:r>
            <a:r>
              <a:rPr lang="en-US" sz="2000" b="0" i="0" dirty="0" err="1">
                <a:solidFill>
                  <a:srgbClr val="FFFFFF"/>
                </a:solidFill>
                <a:effectLst/>
                <a:latin typeface="Google Sans"/>
              </a:rPr>
              <a:t>GlobalKey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Google Sans"/>
              </a:rPr>
              <a:t>. This uniquely identifies the Form, and allows validation of the form in a later step</a:t>
            </a:r>
            <a:br>
              <a:rPr lang="en-US" sz="2000" b="0" dirty="0">
                <a:effectLst/>
              </a:rPr>
            </a:br>
            <a:br>
              <a:rPr lang="en-US" sz="2800" b="0" dirty="0">
                <a:effectLst/>
              </a:rPr>
            </a:b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7170" name="Picture 2" descr="A computer screen with text&#10;&#10;Description automatically generated">
            <a:extLst>
              <a:ext uri="{FF2B5EF4-FFF2-40B4-BE49-F238E27FC236}">
                <a16:creationId xmlns:a16="http://schemas.microsoft.com/office/drawing/2014/main" id="{75F8306E-CA85-4F57-8EC0-14398163C1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340" y="1066800"/>
            <a:ext cx="3933825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83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295835" y="865043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Form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7" y="1577788"/>
            <a:ext cx="434788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Google Sans"/>
              </a:rPr>
              <a:t>The  widget acts as a container for grouping and validating multiple form fields.</a:t>
            </a:r>
          </a:p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FFFFFF"/>
              </a:solidFill>
              <a:effectLst/>
              <a:latin typeface="Google Sans"/>
            </a:endParaRPr>
          </a:p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Google Sans"/>
              </a:rPr>
              <a:t> When creating the form, provide a </a:t>
            </a:r>
            <a:r>
              <a:rPr lang="en-US" sz="2000" b="0" i="0" dirty="0" err="1">
                <a:solidFill>
                  <a:srgbClr val="FFFFFF"/>
                </a:solidFill>
                <a:effectLst/>
                <a:latin typeface="Google Sans"/>
              </a:rPr>
              <a:t>GlobalKey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Google Sans"/>
              </a:rPr>
              <a:t>. This uniquely identifies the Form, and allows validation of the form in a later step</a:t>
            </a:r>
            <a:br>
              <a:rPr lang="en-US" sz="2000" b="0" dirty="0">
                <a:effectLst/>
              </a:rPr>
            </a:br>
            <a:br>
              <a:rPr lang="en-US" sz="2800" b="0" dirty="0">
                <a:effectLst/>
              </a:rPr>
            </a:b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8196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9164C73-4EAA-4C52-8AC6-17A1E4DD9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5951" y="432521"/>
            <a:ext cx="4584700" cy="4278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540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295835" y="865043"/>
            <a:ext cx="44454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Bottom Navigation Bar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7" y="1577788"/>
            <a:ext cx="43478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Google Sans"/>
              </a:rPr>
              <a:t>A material widget that's displayed at the bottom of an app for selecting among a small number of views.</a:t>
            </a:r>
          </a:p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FFFFFF"/>
              </a:solidFill>
              <a:effectLst/>
              <a:latin typeface="Google Sans"/>
            </a:endParaRPr>
          </a:p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Google Sans"/>
              </a:rPr>
              <a:t> The length of items must be at least two and each item's icon and label must not be null.</a:t>
            </a: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8260C9F4-B9D2-46CC-BE14-FCA75B6E8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1283" y="471487"/>
            <a:ext cx="4278023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113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295835" y="865043"/>
            <a:ext cx="1545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Inkwell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7" y="1577788"/>
            <a:ext cx="43478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E8E8E8"/>
                </a:solidFill>
                <a:effectLst/>
                <a:latin typeface="Google Sans"/>
              </a:rPr>
              <a:t>It responds to the touch action as performed by the user. </a:t>
            </a:r>
          </a:p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E8E8E8"/>
                </a:solidFill>
                <a:effectLst/>
                <a:latin typeface="Google Sans"/>
              </a:rPr>
              <a:t>Inkwell will respond when the user clicks the button.</a:t>
            </a:r>
            <a:endParaRPr lang="en-US" sz="2000" b="0" i="0" dirty="0">
              <a:solidFill>
                <a:srgbClr val="FFFFFF"/>
              </a:solidFill>
              <a:effectLst/>
              <a:latin typeface="Google Sans"/>
            </a:endParaRPr>
          </a:p>
        </p:txBody>
      </p:sp>
      <p:pic>
        <p:nvPicPr>
          <p:cNvPr id="11266" name="Picture 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6C1F335A-76CA-4349-B725-657E15A53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583814"/>
            <a:ext cx="4347884" cy="4234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0277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9E85CBE8-1F01-4C07-A87F-877FF0FF3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0475" y="190500"/>
            <a:ext cx="2198981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A7261D-4D96-4402-9F82-B7498A41DD96}"/>
              </a:ext>
            </a:extLst>
          </p:cNvPr>
          <p:cNvSpPr txBox="1"/>
          <p:nvPr/>
        </p:nvSpPr>
        <p:spPr>
          <a:xfrm>
            <a:off x="571500" y="1863864"/>
            <a:ext cx="26052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</a:rPr>
              <a:t>Your Turn!</a:t>
            </a:r>
          </a:p>
        </p:txBody>
      </p:sp>
    </p:spTree>
    <p:extLst>
      <p:ext uri="{BB962C8B-B14F-4D97-AF65-F5344CB8AC3E}">
        <p14:creationId xmlns:p14="http://schemas.microsoft.com/office/powerpoint/2010/main" val="1628751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1"/>
          <p:cNvSpPr txBox="1">
            <a:spLocks noGrp="1"/>
          </p:cNvSpPr>
          <p:nvPr>
            <p:ph type="title" idx="15"/>
          </p:nvPr>
        </p:nvSpPr>
        <p:spPr>
          <a:xfrm>
            <a:off x="475071" y="3038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" panose="020B0503050000020004" pitchFamily="34" charset="0"/>
              </a:rPr>
              <a:t>Agenda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1271" name="Google Shape;1271;p31"/>
          <p:cNvSpPr txBox="1">
            <a:spLocks noGrp="1"/>
          </p:cNvSpPr>
          <p:nvPr>
            <p:ph type="title"/>
          </p:nvPr>
        </p:nvSpPr>
        <p:spPr>
          <a:xfrm>
            <a:off x="1681897" y="893456"/>
            <a:ext cx="631764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</a:rPr>
              <a:t>01</a:t>
            </a:r>
          </a:p>
        </p:txBody>
      </p:sp>
      <p:sp>
        <p:nvSpPr>
          <p:cNvPr id="1272" name="Google Shape;1272;p31"/>
          <p:cNvSpPr txBox="1">
            <a:spLocks noGrp="1"/>
          </p:cNvSpPr>
          <p:nvPr>
            <p:ph type="title" idx="5"/>
          </p:nvPr>
        </p:nvSpPr>
        <p:spPr>
          <a:xfrm>
            <a:off x="1684872" y="2366690"/>
            <a:ext cx="656554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  <a:latin typeface="Fira Sans" panose="020B0503050000020004" pitchFamily="34" charset="0"/>
              </a:rPr>
              <a:t>04</a:t>
            </a:r>
            <a:endParaRPr sz="1600" dirty="0">
              <a:solidFill>
                <a:schemeClr val="lt2"/>
              </a:solidFill>
              <a:latin typeface="Fira Sans" panose="020B0503050000020004" pitchFamily="34" charset="0"/>
            </a:endParaRPr>
          </a:p>
        </p:txBody>
      </p:sp>
      <p:sp>
        <p:nvSpPr>
          <p:cNvPr id="1273" name="Google Shape;1273;p31"/>
          <p:cNvSpPr txBox="1">
            <a:spLocks noGrp="1"/>
          </p:cNvSpPr>
          <p:nvPr>
            <p:ph type="title" idx="6"/>
          </p:nvPr>
        </p:nvSpPr>
        <p:spPr>
          <a:xfrm>
            <a:off x="1604682" y="1382145"/>
            <a:ext cx="689654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</a:rPr>
              <a:t>02</a:t>
            </a:r>
            <a:endParaRPr sz="1600" dirty="0">
              <a:solidFill>
                <a:schemeClr val="lt2"/>
              </a:solidFill>
            </a:endParaRPr>
          </a:p>
        </p:txBody>
      </p:sp>
      <p:sp>
        <p:nvSpPr>
          <p:cNvPr id="1274" name="Google Shape;1274;p31"/>
          <p:cNvSpPr txBox="1">
            <a:spLocks noGrp="1"/>
          </p:cNvSpPr>
          <p:nvPr>
            <p:ph type="title" idx="7"/>
          </p:nvPr>
        </p:nvSpPr>
        <p:spPr>
          <a:xfrm>
            <a:off x="1656745" y="1860009"/>
            <a:ext cx="665356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03</a:t>
            </a:r>
            <a:endParaRPr sz="1600" dirty="0"/>
          </a:p>
        </p:txBody>
      </p:sp>
      <p:sp>
        <p:nvSpPr>
          <p:cNvPr id="1275" name="Google Shape;1275;p31"/>
          <p:cNvSpPr txBox="1">
            <a:spLocks noGrp="1"/>
          </p:cNvSpPr>
          <p:nvPr>
            <p:ph type="subTitle" idx="8"/>
          </p:nvPr>
        </p:nvSpPr>
        <p:spPr>
          <a:xfrm>
            <a:off x="2442321" y="876533"/>
            <a:ext cx="3922381" cy="4331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Circle Avatar</a:t>
            </a:r>
            <a:endParaRPr sz="1600" dirty="0">
              <a:latin typeface="Fira Sans" panose="020B0503050000020004" pitchFamily="34" charset="0"/>
            </a:endParaRPr>
          </a:p>
        </p:txBody>
      </p:sp>
      <p:sp>
        <p:nvSpPr>
          <p:cNvPr id="1276" name="Google Shape;1276;p31"/>
          <p:cNvSpPr txBox="1">
            <a:spLocks noGrp="1"/>
          </p:cNvSpPr>
          <p:nvPr>
            <p:ph type="subTitle" idx="9"/>
          </p:nvPr>
        </p:nvSpPr>
        <p:spPr>
          <a:xfrm>
            <a:off x="2422996" y="1382145"/>
            <a:ext cx="3698323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Media Query</a:t>
            </a:r>
            <a:endParaRPr lang="en-US" sz="1600" dirty="0">
              <a:latin typeface="Fira Sans" panose="020B0503050000020004" pitchFamily="34" charset="0"/>
            </a:endParaRPr>
          </a:p>
        </p:txBody>
      </p:sp>
      <p:sp>
        <p:nvSpPr>
          <p:cNvPr id="1277" name="Google Shape;1277;p31"/>
          <p:cNvSpPr txBox="1">
            <a:spLocks noGrp="1"/>
          </p:cNvSpPr>
          <p:nvPr>
            <p:ph type="subTitle" idx="13"/>
          </p:nvPr>
        </p:nvSpPr>
        <p:spPr>
          <a:xfrm>
            <a:off x="2487833" y="2310269"/>
            <a:ext cx="2879472" cy="503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Inkwell</a:t>
            </a:r>
            <a:endParaRPr sz="1600" dirty="0"/>
          </a:p>
        </p:txBody>
      </p:sp>
      <p:sp>
        <p:nvSpPr>
          <p:cNvPr id="1278" name="Google Shape;1278;p31"/>
          <p:cNvSpPr txBox="1">
            <a:spLocks noGrp="1"/>
          </p:cNvSpPr>
          <p:nvPr>
            <p:ph type="subTitle" idx="14"/>
          </p:nvPr>
        </p:nvSpPr>
        <p:spPr>
          <a:xfrm>
            <a:off x="2422996" y="1833174"/>
            <a:ext cx="3429000" cy="500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Single Child Scroll View</a:t>
            </a:r>
          </a:p>
        </p:txBody>
      </p:sp>
      <p:sp>
        <p:nvSpPr>
          <p:cNvPr id="11" name="Google Shape;1272;p31">
            <a:extLst>
              <a:ext uri="{FF2B5EF4-FFF2-40B4-BE49-F238E27FC236}">
                <a16:creationId xmlns:a16="http://schemas.microsoft.com/office/drawing/2014/main" id="{E6A67455-90DC-4357-BC8F-B83EDFAD2C42}"/>
              </a:ext>
            </a:extLst>
          </p:cNvPr>
          <p:cNvSpPr txBox="1">
            <a:spLocks/>
          </p:cNvSpPr>
          <p:nvPr/>
        </p:nvSpPr>
        <p:spPr>
          <a:xfrm>
            <a:off x="1675014" y="2860642"/>
            <a:ext cx="656554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700" b="1" i="0" u="none" strike="noStrike" cap="none">
                <a:solidFill>
                  <a:schemeClr val="accent2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r>
              <a:rPr lang="en" sz="1600" dirty="0">
                <a:solidFill>
                  <a:schemeClr val="lt2"/>
                </a:solidFill>
                <a:latin typeface="Fira Sans" panose="020B0503050000020004" pitchFamily="34" charset="0"/>
              </a:rPr>
              <a:t>05</a:t>
            </a:r>
          </a:p>
        </p:txBody>
      </p:sp>
      <p:sp>
        <p:nvSpPr>
          <p:cNvPr id="12" name="Google Shape;1277;p31">
            <a:extLst>
              <a:ext uri="{FF2B5EF4-FFF2-40B4-BE49-F238E27FC236}">
                <a16:creationId xmlns:a16="http://schemas.microsoft.com/office/drawing/2014/main" id="{5ABD8B1A-E3DD-4E24-A3C6-3C5492D08E80}"/>
              </a:ext>
            </a:extLst>
          </p:cNvPr>
          <p:cNvSpPr txBox="1">
            <a:spLocks/>
          </p:cNvSpPr>
          <p:nvPr/>
        </p:nvSpPr>
        <p:spPr>
          <a:xfrm>
            <a:off x="2422996" y="2813199"/>
            <a:ext cx="2879472" cy="503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2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sz="1600" dirty="0"/>
              <a:t>Form</a:t>
            </a:r>
          </a:p>
        </p:txBody>
      </p:sp>
      <p:sp>
        <p:nvSpPr>
          <p:cNvPr id="13" name="Google Shape;1272;p31">
            <a:extLst>
              <a:ext uri="{FF2B5EF4-FFF2-40B4-BE49-F238E27FC236}">
                <a16:creationId xmlns:a16="http://schemas.microsoft.com/office/drawing/2014/main" id="{05CAB1B6-1A0D-4CEA-A4FF-2126AB4200EF}"/>
              </a:ext>
            </a:extLst>
          </p:cNvPr>
          <p:cNvSpPr txBox="1">
            <a:spLocks/>
          </p:cNvSpPr>
          <p:nvPr/>
        </p:nvSpPr>
        <p:spPr>
          <a:xfrm>
            <a:off x="1675014" y="3338112"/>
            <a:ext cx="656554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700" b="1" i="0" u="none" strike="noStrike" cap="none">
                <a:solidFill>
                  <a:schemeClr val="accent2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r>
              <a:rPr lang="en" sz="1600" dirty="0">
                <a:solidFill>
                  <a:schemeClr val="lt2"/>
                </a:solidFill>
                <a:latin typeface="Fira Sans" panose="020B0503050000020004" pitchFamily="34" charset="0"/>
              </a:rPr>
              <a:t>06</a:t>
            </a:r>
          </a:p>
        </p:txBody>
      </p:sp>
      <p:sp>
        <p:nvSpPr>
          <p:cNvPr id="14" name="Google Shape;1277;p31">
            <a:extLst>
              <a:ext uri="{FF2B5EF4-FFF2-40B4-BE49-F238E27FC236}">
                <a16:creationId xmlns:a16="http://schemas.microsoft.com/office/drawing/2014/main" id="{E5D0AC5E-32C4-4D90-B6AE-9F7151352CC3}"/>
              </a:ext>
            </a:extLst>
          </p:cNvPr>
          <p:cNvSpPr txBox="1">
            <a:spLocks/>
          </p:cNvSpPr>
          <p:nvPr/>
        </p:nvSpPr>
        <p:spPr>
          <a:xfrm>
            <a:off x="2422996" y="3290669"/>
            <a:ext cx="2879472" cy="503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2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sz="1600" dirty="0"/>
              <a:t>Navigation </a:t>
            </a:r>
          </a:p>
        </p:txBody>
      </p:sp>
      <p:sp>
        <p:nvSpPr>
          <p:cNvPr id="15" name="Google Shape;1272;p31">
            <a:extLst>
              <a:ext uri="{FF2B5EF4-FFF2-40B4-BE49-F238E27FC236}">
                <a16:creationId xmlns:a16="http://schemas.microsoft.com/office/drawing/2014/main" id="{06EACC86-CB89-442E-BF1C-D05C608B2FBA}"/>
              </a:ext>
            </a:extLst>
          </p:cNvPr>
          <p:cNvSpPr txBox="1">
            <a:spLocks/>
          </p:cNvSpPr>
          <p:nvPr/>
        </p:nvSpPr>
        <p:spPr>
          <a:xfrm>
            <a:off x="1675014" y="3821597"/>
            <a:ext cx="656554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700" b="1" i="0" u="none" strike="noStrike" cap="none">
                <a:solidFill>
                  <a:schemeClr val="accent2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r>
              <a:rPr lang="en" sz="1600" dirty="0">
                <a:solidFill>
                  <a:schemeClr val="lt2"/>
                </a:solidFill>
                <a:latin typeface="Fira Sans" panose="020B0503050000020004" pitchFamily="34" charset="0"/>
              </a:rPr>
              <a:t>07</a:t>
            </a:r>
          </a:p>
        </p:txBody>
      </p:sp>
      <p:sp>
        <p:nvSpPr>
          <p:cNvPr id="16" name="Google Shape;1277;p31">
            <a:extLst>
              <a:ext uri="{FF2B5EF4-FFF2-40B4-BE49-F238E27FC236}">
                <a16:creationId xmlns:a16="http://schemas.microsoft.com/office/drawing/2014/main" id="{D0063C35-E8B7-4EBC-B9D2-3A4854047F9A}"/>
              </a:ext>
            </a:extLst>
          </p:cNvPr>
          <p:cNvSpPr txBox="1">
            <a:spLocks/>
          </p:cNvSpPr>
          <p:nvPr/>
        </p:nvSpPr>
        <p:spPr>
          <a:xfrm>
            <a:off x="2422996" y="3774154"/>
            <a:ext cx="2879472" cy="503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2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sz="1600" dirty="0"/>
              <a:t>List view</a:t>
            </a:r>
          </a:p>
        </p:txBody>
      </p:sp>
      <p:sp>
        <p:nvSpPr>
          <p:cNvPr id="17" name="Google Shape;1272;p31">
            <a:extLst>
              <a:ext uri="{FF2B5EF4-FFF2-40B4-BE49-F238E27FC236}">
                <a16:creationId xmlns:a16="http://schemas.microsoft.com/office/drawing/2014/main" id="{9C8F35E3-564E-412C-9358-354F440936CE}"/>
              </a:ext>
            </a:extLst>
          </p:cNvPr>
          <p:cNvSpPr txBox="1">
            <a:spLocks/>
          </p:cNvSpPr>
          <p:nvPr/>
        </p:nvSpPr>
        <p:spPr>
          <a:xfrm>
            <a:off x="1694339" y="4324902"/>
            <a:ext cx="656554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700" b="1" i="0" u="none" strike="noStrike" cap="none">
                <a:solidFill>
                  <a:schemeClr val="accent2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r>
              <a:rPr lang="en" sz="1600" dirty="0">
                <a:solidFill>
                  <a:schemeClr val="lt2"/>
                </a:solidFill>
                <a:latin typeface="Fira Sans" panose="020B0503050000020004" pitchFamily="34" charset="0"/>
              </a:rPr>
              <a:t>08</a:t>
            </a:r>
          </a:p>
        </p:txBody>
      </p:sp>
      <p:sp>
        <p:nvSpPr>
          <p:cNvPr id="18" name="Google Shape;1277;p31">
            <a:extLst>
              <a:ext uri="{FF2B5EF4-FFF2-40B4-BE49-F238E27FC236}">
                <a16:creationId xmlns:a16="http://schemas.microsoft.com/office/drawing/2014/main" id="{11B7B54F-0256-4934-B557-061709CF0E2A}"/>
              </a:ext>
            </a:extLst>
          </p:cNvPr>
          <p:cNvSpPr txBox="1">
            <a:spLocks/>
          </p:cNvSpPr>
          <p:nvPr/>
        </p:nvSpPr>
        <p:spPr>
          <a:xfrm>
            <a:off x="2442321" y="4277459"/>
            <a:ext cx="2879472" cy="503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2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sz="1600" dirty="0"/>
              <a:t>Bottom Navigator Bar</a:t>
            </a:r>
          </a:p>
        </p:txBody>
      </p:sp>
      <p:sp>
        <p:nvSpPr>
          <p:cNvPr id="19" name="Google Shape;1272;p31">
            <a:extLst>
              <a:ext uri="{FF2B5EF4-FFF2-40B4-BE49-F238E27FC236}">
                <a16:creationId xmlns:a16="http://schemas.microsoft.com/office/drawing/2014/main" id="{DEFD867F-0309-48B0-8CC2-408F7FE1A9A7}"/>
              </a:ext>
            </a:extLst>
          </p:cNvPr>
          <p:cNvSpPr txBox="1">
            <a:spLocks/>
          </p:cNvSpPr>
          <p:nvPr/>
        </p:nvSpPr>
        <p:spPr>
          <a:xfrm>
            <a:off x="1681897" y="4774290"/>
            <a:ext cx="656554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700" b="1" i="0" u="none" strike="noStrike" cap="none">
                <a:solidFill>
                  <a:schemeClr val="accent2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ef Ruqaa"/>
              <a:buNone/>
              <a:defRPr sz="3000" b="1" i="0" u="none" strike="noStrike" cap="none">
                <a:solidFill>
                  <a:schemeClr val="lt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r>
              <a:rPr lang="en" sz="1600" dirty="0">
                <a:solidFill>
                  <a:schemeClr val="lt2"/>
                </a:solidFill>
                <a:latin typeface="Fira Sans" panose="020B0503050000020004" pitchFamily="34" charset="0"/>
              </a:rPr>
              <a:t>09</a:t>
            </a:r>
          </a:p>
        </p:txBody>
      </p:sp>
      <p:sp>
        <p:nvSpPr>
          <p:cNvPr id="20" name="Google Shape;1277;p31">
            <a:extLst>
              <a:ext uri="{FF2B5EF4-FFF2-40B4-BE49-F238E27FC236}">
                <a16:creationId xmlns:a16="http://schemas.microsoft.com/office/drawing/2014/main" id="{DA85E61F-7A42-48C9-8C0D-812D56BCDB2D}"/>
              </a:ext>
            </a:extLst>
          </p:cNvPr>
          <p:cNvSpPr txBox="1">
            <a:spLocks/>
          </p:cNvSpPr>
          <p:nvPr/>
        </p:nvSpPr>
        <p:spPr>
          <a:xfrm>
            <a:off x="2429879" y="4726847"/>
            <a:ext cx="2879472" cy="503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2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sz="1600" dirty="0"/>
              <a:t>Stack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Google Shape;1785;p54"/>
          <p:cNvSpPr txBox="1">
            <a:spLocks noGrp="1"/>
          </p:cNvSpPr>
          <p:nvPr>
            <p:ph type="title"/>
          </p:nvPr>
        </p:nvSpPr>
        <p:spPr>
          <a:xfrm>
            <a:off x="2282561" y="1655286"/>
            <a:ext cx="44481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" panose="020B0503050000020004" pitchFamily="34" charset="0"/>
              </a:rPr>
              <a:t>Thanks !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221FD7-1C1D-000A-52D0-473113BB7BDE}"/>
              </a:ext>
            </a:extLst>
          </p:cNvPr>
          <p:cNvSpPr txBox="1"/>
          <p:nvPr/>
        </p:nvSpPr>
        <p:spPr>
          <a:xfrm>
            <a:off x="2943036" y="2930925"/>
            <a:ext cx="34456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10000"/>
                    <a:lumOff val="90000"/>
                  </a:schemeClr>
                </a:solidFill>
              </a:rPr>
              <a:t>If  you have any problem , send to me 😊</a:t>
            </a:r>
            <a:endParaRPr lang="en-AS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A35683-64F5-458A-9976-14F234F02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0065" y="179294"/>
            <a:ext cx="2583870" cy="478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522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0874E9-FE27-404F-9479-DE623DD35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4981" y="143434"/>
            <a:ext cx="2259212" cy="48566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CC8B9F-A7B3-413D-8BBE-CE6A975E5E19}"/>
              </a:ext>
            </a:extLst>
          </p:cNvPr>
          <p:cNvSpPr txBox="1"/>
          <p:nvPr/>
        </p:nvSpPr>
        <p:spPr>
          <a:xfrm>
            <a:off x="1147482" y="1940807"/>
            <a:ext cx="219322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Your Turn</a:t>
            </a:r>
          </a:p>
        </p:txBody>
      </p:sp>
    </p:spTree>
    <p:extLst>
      <p:ext uri="{BB962C8B-B14F-4D97-AF65-F5344CB8AC3E}">
        <p14:creationId xmlns:p14="http://schemas.microsoft.com/office/powerpoint/2010/main" val="3762450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DC52B64-BAC0-4D3A-9C16-052185C2F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552" y="555812"/>
            <a:ext cx="4670613" cy="371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295835" y="865043"/>
            <a:ext cx="275908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Media 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7" y="1577788"/>
            <a:ext cx="3657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u="none" strike="noStrike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It allows us to access the </a:t>
            </a:r>
            <a:r>
              <a:rPr lang="en-US" sz="1800" b="0" i="0" u="none" strike="noStrike" dirty="0" err="1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BuildContext</a:t>
            </a:r>
            <a:r>
              <a:rPr lang="en-US" sz="1800" b="0" i="0" u="none" strike="noStrike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context to fetch the device's width, screen height, and other properties.</a:t>
            </a:r>
            <a:endParaRPr lang="en-US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295835" y="865043"/>
            <a:ext cx="231505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Expanded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7" y="1577788"/>
            <a:ext cx="41914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E8E8E8"/>
                </a:solidFill>
                <a:effectLst/>
                <a:latin typeface="Google Sans"/>
              </a:rPr>
              <a:t>Using an Expanded widget makes a child of a Row, Column, or Flex expand to fill the available space along the main axis (e.g., horizontally for a Row or vertically for a Column).</a:t>
            </a: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CADDC8-E176-409E-8CBF-BB4529D3E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802" y="461121"/>
            <a:ext cx="4290081" cy="422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665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8DD811-219C-4673-AAE7-70AE200FA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767" b="95338" l="9972" r="89744">
                        <a14:foregroundMark x1="18519" y1="5564" x2="40171" y2="6917"/>
                        <a14:foregroundMark x1="40171" y1="6917" x2="68091" y2="19850"/>
                        <a14:foregroundMark x1="68091" y1="19850" x2="72934" y2="45564"/>
                        <a14:foregroundMark x1="40456" y1="6917" x2="77493" y2="7820"/>
                        <a14:foregroundMark x1="50142" y1="12481" x2="61823" y2="11278"/>
                        <a14:foregroundMark x1="57265" y1="30075" x2="68376" y2="30677"/>
                        <a14:foregroundMark x1="40456" y1="35789" x2="67806" y2="35038"/>
                        <a14:foregroundMark x1="67806" y1="35038" x2="67806" y2="35038"/>
                        <a14:foregroundMark x1="40741" y1="34586" x2="53846" y2="34586"/>
                        <a14:foregroundMark x1="34188" y1="55188" x2="53276" y2="55940"/>
                        <a14:foregroundMark x1="42165" y1="44812" x2="66952" y2="44511"/>
                        <a14:foregroundMark x1="33618" y1="69323" x2="47578" y2="87218"/>
                        <a14:foregroundMark x1="68946" y1="76992" x2="70655" y2="92030"/>
                        <a14:foregroundMark x1="85185" y1="80602" x2="78632" y2="92030"/>
                        <a14:foregroundMark x1="18803" y1="83459" x2="24217" y2="93985"/>
                        <a14:foregroundMark x1="24217" y1="93985" x2="44444" y2="95338"/>
                        <a14:foregroundMark x1="44444" y1="95338" x2="52137" y2="95188"/>
                        <a14:foregroundMark x1="30484" y1="62256" x2="27066" y2="64211"/>
                        <a14:foregroundMark x1="54701" y1="21654" x2="46724" y2="293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0"/>
            <a:ext cx="3186220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422BD8-9EDA-4BFA-8429-16A7635A5338}"/>
              </a:ext>
            </a:extLst>
          </p:cNvPr>
          <p:cNvSpPr txBox="1"/>
          <p:nvPr/>
        </p:nvSpPr>
        <p:spPr>
          <a:xfrm>
            <a:off x="1023830" y="2017007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</a:rPr>
              <a:t>Let’s code</a:t>
            </a:r>
          </a:p>
        </p:txBody>
      </p:sp>
    </p:spTree>
    <p:extLst>
      <p:ext uri="{BB962C8B-B14F-4D97-AF65-F5344CB8AC3E}">
        <p14:creationId xmlns:p14="http://schemas.microsoft.com/office/powerpoint/2010/main" val="3155257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295835" y="865043"/>
            <a:ext cx="289534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Circle Avatar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7" y="1577788"/>
            <a:ext cx="41914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E8E8E8"/>
                </a:solidFill>
                <a:effectLst/>
                <a:latin typeface="Google Sans"/>
              </a:rPr>
              <a:t>used with a user's profile image, or, in the absence of such an image, the user's initials. A given user's initials should always be paired with the same background color, for consistency.</a:t>
            </a: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2050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B2CA900-730F-448F-8CC9-8A594925F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1489" y="1180514"/>
            <a:ext cx="4724959" cy="255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277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295835" y="865043"/>
            <a:ext cx="40126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Single Child Scroll 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7" y="1577788"/>
            <a:ext cx="41914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E8E8E8"/>
                </a:solidFill>
                <a:effectLst/>
                <a:latin typeface="Google Sans"/>
              </a:rPr>
              <a:t>This widget is useful when you have a single box that will normally be entirely visible, for example a clock face in a time picker, but you need to make sure it can be scrolled if the container gets too small in one axis (the scroll direction).</a:t>
            </a: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3074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84EEAD7-D356-4810-8FEC-F44FFD188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581024"/>
            <a:ext cx="4365625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539417"/>
      </p:ext>
    </p:extLst>
  </p:cSld>
  <p:clrMapOvr>
    <a:masterClrMapping/>
  </p:clrMapOvr>
</p:sld>
</file>

<file path=ppt/theme/theme1.xml><?xml version="1.0" encoding="utf-8"?>
<a:theme xmlns:a="http://schemas.openxmlformats.org/drawingml/2006/main" name="Gospel Music School by Slidesgo">
  <a:themeElements>
    <a:clrScheme name="Simple Light">
      <a:dk1>
        <a:srgbClr val="FAF0E8"/>
      </a:dk1>
      <a:lt1>
        <a:srgbClr val="302D27"/>
      </a:lt1>
      <a:dk2>
        <a:srgbClr val="7FB3B8"/>
      </a:dk2>
      <a:lt2>
        <a:srgbClr val="EA981C"/>
      </a:lt2>
      <a:accent1>
        <a:srgbClr val="EE9286"/>
      </a:accent1>
      <a:accent2>
        <a:srgbClr val="FCCCBE"/>
      </a:accent2>
      <a:accent3>
        <a:srgbClr val="000000"/>
      </a:accent3>
      <a:accent4>
        <a:srgbClr val="FFFFFF"/>
      </a:accent4>
      <a:accent5>
        <a:srgbClr val="FFFFFF"/>
      </a:accent5>
      <a:accent6>
        <a:srgbClr val="FFFFFF"/>
      </a:accent6>
      <a:hlink>
        <a:srgbClr val="FAF0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1293</TotalTime>
  <Words>531</Words>
  <Application>Microsoft Office PowerPoint</Application>
  <PresentationFormat>On-screen Show (16:9)</PresentationFormat>
  <Paragraphs>66</Paragraphs>
  <Slides>20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Google Sans</vt:lpstr>
      <vt:lpstr>Fira Sans</vt:lpstr>
      <vt:lpstr>Arial</vt:lpstr>
      <vt:lpstr>DM Sans</vt:lpstr>
      <vt:lpstr>Aref Ruqaa</vt:lpstr>
      <vt:lpstr>Lato</vt:lpstr>
      <vt:lpstr>Gospel Music School by Slidesgo</vt:lpstr>
      <vt:lpstr>Flutter Advanced Widgets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Gospel Music School</dc:title>
  <dc:creator>amira</dc:creator>
  <cp:lastModifiedBy>Mostafa</cp:lastModifiedBy>
  <cp:revision>29</cp:revision>
  <dcterms:modified xsi:type="dcterms:W3CDTF">2024-12-10T22:40:04Z</dcterms:modified>
</cp:coreProperties>
</file>